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comments/comment2.xml" ContentType="application/vnd.openxmlformats-officedocument.presentationml.comment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Relationships xmlns="http://schemas.openxmlformats.org/package/2006/relationships"><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 Id="rId5" Type="http://schemas.openxmlformats.org/officeDocument/2006/relationships/custom-properties" Target="docProps/custom.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firstSlideNum="1" saveSubsetFonts="1">
  <p:sldMasterIdLst>
    <p:sldMasterId id="2147483780" r:id="rId2"/>
  </p:sldMasterIdLst>
  <p:notesMasterIdLst>
    <p:notesMasterId r:id="rId3"/>
  </p:notesMasterIdLst>
  <p:sldIdLst>
    <p:sldId id="568" r:id="rId4"/>
    <p:sldId id="476" r:id="rId5"/>
  </p:sldIdLst>
  <p:sldSz cx="6858000" cy="9906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istrator" initials="Administrator" lastIdx="6"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EF86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restored">
    <p:restoredLeft sz="13932"/>
    <p:restoredTop sz="94041"/>
  </p:normalViewPr>
  <p:slideViewPr>
    <p:cSldViewPr>
      <p:cViewPr>
        <p:scale>
          <a:sx n="90" d="100"/>
          <a:sy n="90" d="100"/>
        </p:scale>
        <p:origin x="-2436" y="-72"/>
      </p:cViewPr>
      <p:guideLst>
        <p:guide orient="horz" pos="1620"/>
        <p:guide pos="2880"/>
      </p:guideLst>
    </p:cSldViewPr>
  </p:slideViewPr>
  <p:notesTextViewPr>
    <p:cViewPr>
      <p:scale>
        <a:sx n="1" d="1"/>
        <a:sy n="1" d="1"/>
      </p:scale>
      <p:origin x="0" y="0"/>
    </p:cViewPr>
  </p:notesTextViewPr>
  <p:notesViewPr>
    <p:cSldViewPr>
      <p:cViewPr varScale="1">
        <p:scale>
          <a:sx n="74" d="100"/>
          <a:sy n="74" d="100"/>
        </p:scale>
        <p:origin x="-2622" y="-102"/>
      </p:cViewPr>
      <p:guideLst>
        <p:guide orient="horz" pos="3600"/>
        <p:guide pos="2700"/>
      </p:guideLst>
    </p:cSldViewPr>
  </p:notesViewPr>
  <p:gridSpacing cx="36004" cy="36004"/>
</p:viewPr>
</file>

<file path=ppt/_rels/presentation.xml.rels><?xml version="1.0" encoding="UTF-8"?><Relationships xmlns="http://schemas.openxmlformats.org/package/2006/relationships"><Relationship Id="rId1" Type="http://schemas.openxmlformats.org/officeDocument/2006/relationships/theme" Target="theme/theme1.xml" /><Relationship Id="rId2" Type="http://schemas.openxmlformats.org/officeDocument/2006/relationships/slideMaster" Target="slideMasters/slideMaster1.xml" /><Relationship Id="rId3" Type="http://schemas.openxmlformats.org/officeDocument/2006/relationships/notesMaster" Target="notesMasters/notesMaster1.xml" /><Relationship Id="rId4" Type="http://schemas.openxmlformats.org/officeDocument/2006/relationships/slide" Target="slides/slide1.xml" /><Relationship Id="rId5" Type="http://schemas.openxmlformats.org/officeDocument/2006/relationships/slide" Target="slides/slide2.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 Id="rId9" Type="http://schemas.openxmlformats.org/officeDocument/2006/relationships/commentAuthors" Target="commentAuthors.xml" /></Relationships>
</file>

<file path=ppt/comments/comment1.xml><?xml version="1.0" encoding="utf-8"?>
<p:cmLst xmlns:a="http://schemas.openxmlformats.org/drawingml/2006/main" xmlns:r="http://schemas.openxmlformats.org/officeDocument/2006/relationships" xmlns:p="http://schemas.openxmlformats.org/presentationml/2006/main"/>
</file>

<file path=ppt/comments/comment2.xml><?xml version="1.0" encoding="utf-8"?>
<p:cmLst xmlns:a="http://schemas.openxmlformats.org/drawingml/2006/main" xmlns:r="http://schemas.openxmlformats.org/officeDocument/2006/relationships" xmlns:p="http://schemas.openxmlformats.org/presentationml/2006/main"/>
</file>

<file path=ppt/notesMasters/_rels/notesMaster1.xml.rels><?xml version="1.0" encoding="UTF-8"?><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113"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1114"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2025/7/18</a:t>
            </a:fld>
            <a:endParaRPr kumimoji="1" lang="ja-JP" altLang="en-US"/>
          </a:p>
        </p:txBody>
      </p:sp>
      <p:sp>
        <p:nvSpPr>
          <p:cNvPr id="1115" name="スライド イメージ プレースホルダー 3"/>
          <p:cNvSpPr>
            <a:spLocks noGrp="1" noRot="1" noChangeAspect="1"/>
          </p:cNvSpPr>
          <p:nvPr>
            <p:ph type="sldImg" idx="2"/>
          </p:nvPr>
        </p:nvSpPr>
        <p:spPr>
          <a:xfrm>
            <a:off x="2242039" y="685800"/>
            <a:ext cx="2373924"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1116"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17"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1118"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_rels/notesSlide2.xml.rels><?xml version="1.0" encoding="UTF-8"?><Relationships xmlns="http://schemas.openxmlformats.org/package/2006/relationships"><Relationship Id="rId1" Type="http://schemas.openxmlformats.org/officeDocument/2006/relationships/slide" Target="../slides/slide2.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p:sp>
        <p:nvSpPr>
          <p:cNvPr id="1132" name="四角形 19"/>
          <p:cNvSpPr>
            <a:spLocks noGrp="1" noRot="1" noChangeAspect="1"/>
          </p:cNvSpPr>
          <p:nvPr>
            <p:ph type="sldImg" idx="2"/>
          </p:nvPr>
        </p:nvSpPr>
        <p:spPr>
          <a:prstGeom prst="rect">
            <a:avLst/>
          </a:prstGeom>
        </p:spPr>
        <p:txBody>
          <a:bodyPr/>
          <a:p>
            <a:endParaRPr kumimoji="1" lang="ja-JP" altLang="en-US"/>
          </a:p>
        </p:txBody>
      </p:sp>
      <p:sp>
        <p:nvSpPr>
          <p:cNvPr id="1133" name="四角形 20"/>
          <p:cNvSpPr>
            <a:spLocks noGrp="1"/>
          </p:cNvSpPr>
          <p:nvPr>
            <p:ph type="body" sz="quarter" idx="3"/>
          </p:nvPr>
        </p:nvSpPr>
        <p:spPr>
          <a:prstGeom prst="rect">
            <a:avLst/>
          </a:prstGeom>
        </p:spPr>
        <p:txBody>
          <a:bodyPr/>
          <a:p>
            <a:endParaRPr kumimoji="1" lang="ja-JP" altLang="en-US"/>
          </a:p>
        </p:txBody>
      </p:sp>
      <p:sp>
        <p:nvSpPr>
          <p:cNvPr id="1134" name="四角形 21"/>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p:sp>
        <p:nvSpPr>
          <p:cNvPr id="1147" name="四角形 869"/>
          <p:cNvSpPr>
            <a:spLocks noGrp="1" noRot="1" noChangeAspect="1"/>
          </p:cNvSpPr>
          <p:nvPr>
            <p:ph type="sldImg" idx="2"/>
          </p:nvPr>
        </p:nvSpPr>
        <p:spPr>
          <a:prstGeom prst="rect">
            <a:avLst/>
          </a:prstGeom>
        </p:spPr>
        <p:txBody>
          <a:bodyPr/>
          <a:p>
            <a:endParaRPr kumimoji="1" lang="ja-JP" altLang="en-US"/>
          </a:p>
        </p:txBody>
      </p:sp>
      <p:sp>
        <p:nvSpPr>
          <p:cNvPr id="1148" name="四角形 870"/>
          <p:cNvSpPr>
            <a:spLocks noGrp="1"/>
          </p:cNvSpPr>
          <p:nvPr>
            <p:ph type="body" sz="quarter" idx="3"/>
          </p:nvPr>
        </p:nvSpPr>
        <p:spPr>
          <a:prstGeom prst="rect">
            <a:avLst/>
          </a:prstGeom>
        </p:spPr>
        <p:txBody>
          <a:bodyPr/>
          <a:p>
            <a:endParaRPr kumimoji="1" lang="ja-JP" altLang="en-US"/>
          </a:p>
        </p:txBody>
      </p:sp>
      <p:sp>
        <p:nvSpPr>
          <p:cNvPr id="1149" name="四角形 871"/>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Ovr>
    <a:masterClrMapping/>
  </p:clrMapOvr>
</p:notes>
</file>

<file path=ppt/slideLayouts/_rels/slideLayout1.xml.rels><?xml version="1.0" encoding="UTF-8"?><Relationships xmlns="http://schemas.openxmlformats.org/package/2006/relationships"><Relationship Id="rId1" Type="http://schemas.openxmlformats.org/officeDocument/2006/relationships/image" Target="../media/image1.png" /><Relationship Id="rId2" Type="http://schemas.openxmlformats.org/officeDocument/2006/relationships/slideMaster" Target="../slideMasters/slideMaster1.xml" /></Relationships>
</file>

<file path=ppt/slideLayouts/_rels/slideLayout10.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Relationships xmlns="http://schemas.openxmlformats.org/package/2006/relationships"><Relationship Id="rId1" Type="http://schemas.openxmlformats.org/officeDocument/2006/relationships/image" Target="../media/image1.png" /><Relationship Id="rId2" Type="http://schemas.openxmlformats.org/officeDocument/2006/relationships/slideMaster" Target="../slideMasters/slideMaster1.xml" /></Relationships>
</file>

<file path=ppt/slideLayouts/_rels/slideLayout4.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Relationships xmlns="http://schemas.openxmlformats.org/package/2006/relationships"><Relationship Id="rId1" Type="http://schemas.openxmlformats.org/officeDocument/2006/relationships/image" Target="../media/image1.png" /><Relationship Id="rId2" Type="http://schemas.openxmlformats.org/officeDocument/2006/relationships/slideMaster" Target="../slideMasters/slideMaster1.xml" /></Relationships>
</file>

<file path=ppt/slideLayouts/_rels/slideLayout7.xml.rels><?xml version="1.0" encoding="UTF-8"?><Relationships xmlns="http://schemas.openxmlformats.org/package/2006/relationships"><Relationship Id="rId1" Type="http://schemas.openxmlformats.org/officeDocument/2006/relationships/image" Target="../media/image1.png" /><Relationship Id="rId2" Type="http://schemas.openxmlformats.org/officeDocument/2006/relationships/slideMaster" Target="../slideMasters/slideMaster1.xml" /></Relationships>
</file>

<file path=ppt/slideLayouts/_rels/slideLayout8.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0" name=""/>
        <p:cNvGrpSpPr/>
        <p:nvPr/>
      </p:nvGrpSpPr>
      <p:grpSpPr>
        <a:xfrm>
          <a:off x="0" y="0"/>
          <a:ext cx="0" cy="0"/>
          <a:chOff x="0" y="0"/>
          <a:chExt cx="0" cy="0"/>
        </a:xfrm>
      </p:grpSpPr>
      <p:sp>
        <p:nvSpPr>
          <p:cNvPr id="1033" name="正方形/長方形 7"/>
          <p:cNvSpPr/>
          <p:nvPr/>
        </p:nvSpPr>
        <p:spPr>
          <a:xfrm>
            <a:off x="0" y="0"/>
            <a:ext cx="6858000" cy="7557333"/>
          </a:xfrm>
          <a:prstGeom prst="rect">
            <a:avLst/>
          </a:prstGeom>
          <a:blipFill>
            <a:blip r:embed="rId1"/>
            <a:stretch>
              <a:fillRect t="2" b="-31082"/>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4" name="サブタイトル 2"/>
          <p:cNvSpPr>
            <a:spLocks noGrp="1"/>
          </p:cNvSpPr>
          <p:nvPr>
            <p:ph type="subTitle" idx="1"/>
          </p:nvPr>
        </p:nvSpPr>
        <p:spPr>
          <a:xfrm>
            <a:off x="566682" y="3496838"/>
            <a:ext cx="5697633" cy="2531533"/>
          </a:xfrm>
        </p:spPr>
        <p:txBody>
          <a:bodyPr anchor="b">
            <a:normAutofit/>
          </a:bodyPr>
          <a:lstStyle>
            <a:lvl1pPr marL="0" indent="0" algn="l">
              <a:buNone/>
              <a:defRPr sz="2400">
                <a:solidFill>
                  <a:schemeClr val="tx2">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dirty="0"/>
          </a:p>
        </p:txBody>
      </p:sp>
      <p:sp>
        <p:nvSpPr>
          <p:cNvPr id="1035" name="日付プレースホルダー 3"/>
          <p:cNvSpPr>
            <a:spLocks noGrp="1"/>
          </p:cNvSpPr>
          <p:nvPr>
            <p:ph type="dt" sz="half" idx="10"/>
          </p:nvPr>
        </p:nvSpPr>
        <p:spPr/>
        <p:txBody>
          <a:bodyPr/>
          <a:lstStyle/>
          <a:p>
            <a:fld id="{F38E86DD-C52C-43E7-A550-0A1131B019A0}" type="datetimeFigureOut">
              <a:rPr kumimoji="1" lang="ja-JP" altLang="en-US" smtClean="0"/>
              <a:t>2015/3/4</a:t>
            </a:fld>
            <a:endParaRPr kumimoji="1" lang="ja-JP" altLang="en-US" dirty="0"/>
          </a:p>
        </p:txBody>
      </p:sp>
      <p:sp>
        <p:nvSpPr>
          <p:cNvPr id="1036" name="フッター プレースホルダー 4"/>
          <p:cNvSpPr>
            <a:spLocks noGrp="1"/>
          </p:cNvSpPr>
          <p:nvPr>
            <p:ph type="ftr" sz="quarter" idx="11"/>
          </p:nvPr>
        </p:nvSpPr>
        <p:spPr/>
        <p:txBody>
          <a:bodyPr/>
          <a:lstStyle/>
          <a:p>
            <a:endParaRPr kumimoji="1" lang="ja-JP" altLang="en-US" dirty="0"/>
          </a:p>
        </p:txBody>
      </p:sp>
      <p:sp>
        <p:nvSpPr>
          <p:cNvPr id="1037" name="スライド番号プレースホルダー 5"/>
          <p:cNvSpPr>
            <a:spLocks noGrp="1"/>
          </p:cNvSpPr>
          <p:nvPr>
            <p:ph type="sldNum" sz="quarter" idx="12"/>
          </p:nvPr>
        </p:nvSpPr>
        <p:spPr/>
        <p:txBody>
          <a:bodyPr/>
          <a:lstStyle/>
          <a:p>
            <a:fld id="{793C260A-B3D2-4131-BD43-DD9972324E54}" type="slidenum">
              <a:rPr kumimoji="1" lang="ja-JP" altLang="en-US" smtClean="0"/>
              <a:t>‹#›</a:t>
            </a:fld>
            <a:endParaRPr kumimoji="1" lang="ja-JP" altLang="en-US"/>
          </a:p>
        </p:txBody>
      </p:sp>
      <p:sp>
        <p:nvSpPr>
          <p:cNvPr id="1038" name="タイトル 1"/>
          <p:cNvSpPr>
            <a:spLocks noGrp="1"/>
          </p:cNvSpPr>
          <p:nvPr>
            <p:ph type="title"/>
          </p:nvPr>
        </p:nvSpPr>
        <p:spPr>
          <a:xfrm>
            <a:off x="202142" y="6270480"/>
            <a:ext cx="6453717" cy="3051004"/>
          </a:xfrm>
        </p:spPr>
        <p:txBody>
          <a:bodyPr/>
          <a:lstStyle/>
          <a:p>
            <a:r>
              <a:rPr kumimoji="1" lang="ja-JP" altLang="en-US" smtClean="0"/>
              <a:t>マスター タイトルの書式設定</a:t>
            </a:r>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0" name=""/>
        <p:cNvGrpSpPr/>
        <p:nvPr/>
      </p:nvGrpSpPr>
      <p:grpSpPr>
        <a:xfrm>
          <a:off x="0" y="0"/>
          <a:ext cx="0" cy="0"/>
          <a:chOff x="0" y="0"/>
          <a:chExt cx="0" cy="0"/>
        </a:xfrm>
      </p:grpSpPr>
      <p:sp>
        <p:nvSpPr>
          <p:cNvPr id="1099" name="正方形/長方形 6"/>
          <p:cNvSpPr/>
          <p:nvPr/>
        </p:nvSpPr>
        <p:spPr>
          <a:xfrm>
            <a:off x="0" y="0"/>
            <a:ext cx="6858000" cy="755733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0" name="タイトル 1"/>
          <p:cNvSpPr>
            <a:spLocks noGrp="1"/>
          </p:cNvSpPr>
          <p:nvPr>
            <p:ph type="title"/>
          </p:nvPr>
        </p:nvSpPr>
        <p:spPr/>
        <p:txBody>
          <a:bodyPr/>
          <a:lstStyle/>
          <a:p>
            <a:r>
              <a:rPr kumimoji="1" lang="ja-JP" altLang="en-US" smtClean="0"/>
              <a:t>マスター タイトルの書式設定</a:t>
            </a:r>
            <a:endParaRPr kumimoji="1" lang="ja-JP" altLang="en-US" dirty="0"/>
          </a:p>
        </p:txBody>
      </p:sp>
      <p:sp>
        <p:nvSpPr>
          <p:cNvPr id="1101" name="縦書きテキスト プレースホルダー 2"/>
          <p:cNvSpPr>
            <a:spLocks noGrp="1"/>
          </p:cNvSpPr>
          <p:nvPr>
            <p:ph type="body" orient="vert" idx="1"/>
          </p:nvPr>
        </p:nvSpPr>
        <p:spPr>
          <a:xfrm>
            <a:off x="342900" y="1139243"/>
            <a:ext cx="6172200" cy="6207510"/>
          </a:xfrm>
        </p:spPr>
        <p:txBody>
          <a:bodyPr vert="eaVert"/>
          <a:lstStyle>
            <a:lvl1pPr marL="0" indent="0">
              <a:buFontTx/>
              <a:buNone/>
              <a:defRPr>
                <a:solidFill>
                  <a:schemeClr val="accent1">
                    <a:lumMod val="50000"/>
                  </a:schemeClr>
                </a:solidFill>
              </a:defRPr>
            </a:lvl1pPr>
            <a:lvl2pPr marL="742950" indent="-285750">
              <a:buFont typeface="Arial" panose="020B0604020202020204" pitchFamily="34" charset="0"/>
              <a:buChar char="•"/>
              <a:defRPr>
                <a:solidFill>
                  <a:schemeClr val="accent1">
                    <a:lumMod val="50000"/>
                  </a:schemeClr>
                </a:solidFill>
              </a:defRPr>
            </a:lvl2pPr>
            <a:lvl3pPr marL="1143000" indent="-228600">
              <a:buFont typeface="Arial" panose="020B0604020202020204" pitchFamily="34" charset="0"/>
              <a:buChar char="•"/>
              <a:defRPr>
                <a:solidFill>
                  <a:schemeClr val="accent1">
                    <a:lumMod val="50000"/>
                  </a:schemeClr>
                </a:solidFill>
              </a:defRPr>
            </a:lvl3pPr>
            <a:lvl4pPr marL="1600200" indent="-228600">
              <a:buFont typeface="Arial" panose="020B0604020202020204" pitchFamily="34" charset="0"/>
              <a:buChar char="•"/>
              <a:defRPr>
                <a:solidFill>
                  <a:schemeClr val="accent1">
                    <a:lumMod val="50000"/>
                  </a:schemeClr>
                </a:solidFill>
              </a:defRPr>
            </a:lvl4pPr>
            <a:lvl5pPr marL="2057400" indent="-228600">
              <a:buFont typeface="Arial" panose="020B0604020202020204" pitchFamily="34" charset="0"/>
              <a:buChar char="•"/>
              <a:defRPr>
                <a:solidFill>
                  <a:schemeClr val="accent1">
                    <a:lumMod val="50000"/>
                  </a:schemeClr>
                </a:solidFill>
              </a:defRPr>
            </a:lvl5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1102" name="日付プレースホルダー 3"/>
          <p:cNvSpPr>
            <a:spLocks noGrp="1"/>
          </p:cNvSpPr>
          <p:nvPr>
            <p:ph type="dt" sz="half" idx="10"/>
          </p:nvPr>
        </p:nvSpPr>
        <p:spPr/>
        <p:txBody>
          <a:bodyPr/>
          <a:lstStyle/>
          <a:p>
            <a:fld id="{F38E86DD-C52C-43E7-A550-0A1131B019A0}" type="datetimeFigureOut">
              <a:rPr kumimoji="1" lang="ja-JP" altLang="en-US" smtClean="0"/>
              <a:t>2015/3/4</a:t>
            </a:fld>
            <a:endParaRPr kumimoji="1" lang="ja-JP" altLang="en-US"/>
          </a:p>
        </p:txBody>
      </p:sp>
      <p:sp>
        <p:nvSpPr>
          <p:cNvPr id="1103" name="フッター プレースホルダー 4"/>
          <p:cNvSpPr>
            <a:spLocks noGrp="1"/>
          </p:cNvSpPr>
          <p:nvPr>
            <p:ph type="ftr" sz="quarter" idx="11"/>
          </p:nvPr>
        </p:nvSpPr>
        <p:spPr/>
        <p:txBody>
          <a:bodyPr/>
          <a:lstStyle/>
          <a:p>
            <a:endParaRPr kumimoji="1" lang="ja-JP" altLang="en-US"/>
          </a:p>
        </p:txBody>
      </p:sp>
      <p:sp>
        <p:nvSpPr>
          <p:cNvPr id="1104" name="スライド番号プレースホルダー 5"/>
          <p:cNvSpPr>
            <a:spLocks noGrp="1"/>
          </p:cNvSpPr>
          <p:nvPr>
            <p:ph type="sldNum" sz="quarter" idx="12"/>
          </p:nvPr>
        </p:nvSpPr>
        <p:spPr/>
        <p:txBody>
          <a:bodyPr/>
          <a:lstStyle/>
          <a:p>
            <a:fld id="{793C260A-B3D2-4131-BD43-DD9972324E54}"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0" name=""/>
        <p:cNvGrpSpPr/>
        <p:nvPr/>
      </p:nvGrpSpPr>
      <p:grpSpPr>
        <a:xfrm>
          <a:off x="0" y="0"/>
          <a:ext cx="0" cy="0"/>
          <a:chOff x="0" y="0"/>
          <a:chExt cx="0" cy="0"/>
        </a:xfrm>
      </p:grpSpPr>
      <p:sp>
        <p:nvSpPr>
          <p:cNvPr id="1106" name="正方形/長方形 6"/>
          <p:cNvSpPr/>
          <p:nvPr/>
        </p:nvSpPr>
        <p:spPr>
          <a:xfrm>
            <a:off x="0" y="0"/>
            <a:ext cx="6858000" cy="755733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7" name="縦書きタイトル 1"/>
          <p:cNvSpPr>
            <a:spLocks noGrp="1"/>
          </p:cNvSpPr>
          <p:nvPr>
            <p:ph type="title" orient="vert"/>
          </p:nvPr>
        </p:nvSpPr>
        <p:spPr>
          <a:xfrm>
            <a:off x="5195832" y="1277925"/>
            <a:ext cx="1319268" cy="8162034"/>
          </a:xfrm>
        </p:spPr>
        <p:txBody>
          <a:bodyPr vert="eaVert">
            <a:normAutofit/>
          </a:bodyPr>
          <a:lstStyle>
            <a:lvl1pPr algn="l">
              <a:defRPr sz="4000">
                <a:effectLst>
                  <a:outerShdw blurRad="127000" dist="114300" dir="5400000" algn="t" rotWithShape="0">
                    <a:schemeClr val="bg2">
                      <a:lumMod val="40000"/>
                      <a:lumOff val="60000"/>
                      <a:alpha val="65000"/>
                    </a:schemeClr>
                  </a:outerShdw>
                </a:effectLst>
              </a:defRPr>
            </a:lvl1pPr>
          </a:lstStyle>
          <a:p>
            <a:r>
              <a:rPr kumimoji="1" lang="ja-JP" altLang="en-US" smtClean="0"/>
              <a:t>マスター タイトルの書式設定</a:t>
            </a:r>
            <a:endParaRPr kumimoji="1" lang="ja-JP" altLang="en-US" dirty="0"/>
          </a:p>
        </p:txBody>
      </p:sp>
      <p:sp>
        <p:nvSpPr>
          <p:cNvPr id="1108" name="縦書きテキスト プレースホルダー 2"/>
          <p:cNvSpPr>
            <a:spLocks noGrp="1"/>
          </p:cNvSpPr>
          <p:nvPr>
            <p:ph type="body" orient="vert" idx="1"/>
          </p:nvPr>
        </p:nvSpPr>
        <p:spPr>
          <a:xfrm>
            <a:off x="342900" y="1277925"/>
            <a:ext cx="4733283" cy="8162034"/>
          </a:xfrm>
        </p:spPr>
        <p:txBody>
          <a:bodyPr vert="eaVert"/>
          <a:lstStyle>
            <a:lvl1pPr marL="0" indent="0">
              <a:buFontTx/>
              <a:buNone/>
              <a:defRPr>
                <a:solidFill>
                  <a:schemeClr val="accent1">
                    <a:lumMod val="50000"/>
                  </a:schemeClr>
                </a:solidFill>
              </a:defRPr>
            </a:lvl1pPr>
            <a:lvl2pPr marL="742950" indent="-285750">
              <a:buFont typeface="Arial" panose="020B0604020202020204" pitchFamily="34" charset="0"/>
              <a:buChar char="•"/>
              <a:defRPr>
                <a:solidFill>
                  <a:schemeClr val="accent1">
                    <a:lumMod val="50000"/>
                  </a:schemeClr>
                </a:solidFill>
              </a:defRPr>
            </a:lvl2pPr>
            <a:lvl3pPr marL="1143000" indent="-228600">
              <a:buFont typeface="Arial" panose="020B0604020202020204" pitchFamily="34" charset="0"/>
              <a:buChar char="•"/>
              <a:defRPr>
                <a:solidFill>
                  <a:schemeClr val="accent1">
                    <a:lumMod val="50000"/>
                  </a:schemeClr>
                </a:solidFill>
              </a:defRPr>
            </a:lvl3pPr>
            <a:lvl4pPr marL="1600200" indent="-228600">
              <a:buFont typeface="Arial" panose="020B0604020202020204" pitchFamily="34" charset="0"/>
              <a:buChar char="•"/>
              <a:defRPr>
                <a:solidFill>
                  <a:schemeClr val="accent1">
                    <a:lumMod val="50000"/>
                  </a:schemeClr>
                </a:solidFill>
              </a:defRPr>
            </a:lvl4pPr>
            <a:lvl5pPr marL="2057400" indent="-228600">
              <a:buFont typeface="Arial" panose="020B0604020202020204" pitchFamily="34" charset="0"/>
              <a:buChar char="•"/>
              <a:defRPr>
                <a:solidFill>
                  <a:schemeClr val="accent1">
                    <a:lumMod val="50000"/>
                  </a:schemeClr>
                </a:solidFill>
              </a:defRPr>
            </a:lvl5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1109" name="日付プレースホルダー 3"/>
          <p:cNvSpPr>
            <a:spLocks noGrp="1"/>
          </p:cNvSpPr>
          <p:nvPr>
            <p:ph type="dt" sz="half" idx="10"/>
          </p:nvPr>
        </p:nvSpPr>
        <p:spPr/>
        <p:txBody>
          <a:bodyPr/>
          <a:lstStyle/>
          <a:p>
            <a:fld id="{F38E86DD-C52C-43E7-A550-0A1131B019A0}" type="datetimeFigureOut">
              <a:rPr kumimoji="1" lang="ja-JP" altLang="en-US" smtClean="0"/>
              <a:t>2015/3/4</a:t>
            </a:fld>
            <a:endParaRPr kumimoji="1" lang="ja-JP" altLang="en-US"/>
          </a:p>
        </p:txBody>
      </p:sp>
      <p:sp>
        <p:nvSpPr>
          <p:cNvPr id="1110" name="フッター プレースホルダー 4"/>
          <p:cNvSpPr>
            <a:spLocks noGrp="1"/>
          </p:cNvSpPr>
          <p:nvPr>
            <p:ph type="ftr" sz="quarter" idx="11"/>
          </p:nvPr>
        </p:nvSpPr>
        <p:spPr/>
        <p:txBody>
          <a:bodyPr/>
          <a:lstStyle/>
          <a:p>
            <a:endParaRPr kumimoji="1" lang="ja-JP" altLang="en-US"/>
          </a:p>
        </p:txBody>
      </p:sp>
      <p:sp>
        <p:nvSpPr>
          <p:cNvPr id="1111" name="スライド番号プレースホルダー 5"/>
          <p:cNvSpPr>
            <a:spLocks noGrp="1"/>
          </p:cNvSpPr>
          <p:nvPr>
            <p:ph type="sldNum" sz="quarter" idx="12"/>
          </p:nvPr>
        </p:nvSpPr>
        <p:spPr/>
        <p:txBody>
          <a:bodyPr/>
          <a:lstStyle/>
          <a:p>
            <a:fld id="{793C260A-B3D2-4131-BD43-DD9972324E54}"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0" name=""/>
        <p:cNvGrpSpPr/>
        <p:nvPr/>
      </p:nvGrpSpPr>
      <p:grpSpPr>
        <a:xfrm>
          <a:off x="0" y="0"/>
          <a:ext cx="0" cy="0"/>
          <a:chOff x="0" y="0"/>
          <a:chExt cx="0" cy="0"/>
        </a:xfrm>
      </p:grpSpPr>
      <p:sp>
        <p:nvSpPr>
          <p:cNvPr id="1040" name="正方形/長方形 6"/>
          <p:cNvSpPr/>
          <p:nvPr/>
        </p:nvSpPr>
        <p:spPr>
          <a:xfrm>
            <a:off x="0" y="0"/>
            <a:ext cx="6858000" cy="755733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1" name="コンテンツ プレースホルダー 2"/>
          <p:cNvSpPr>
            <a:spLocks noGrp="1"/>
          </p:cNvSpPr>
          <p:nvPr>
            <p:ph idx="1"/>
          </p:nvPr>
        </p:nvSpPr>
        <p:spPr/>
        <p:txBody>
          <a:bodyPr/>
          <a:lstStyle>
            <a:lvl1pPr marL="342900" indent="-342900">
              <a:buFont typeface="Times New Roman" panose="02020603050405020304" pitchFamily="18" charset="0"/>
              <a:buChar char="§"/>
              <a:defRPr>
                <a:solidFill>
                  <a:schemeClr val="accent1">
                    <a:lumMod val="50000"/>
                  </a:schemeClr>
                </a:solidFill>
              </a:defRPr>
            </a:lvl1pPr>
            <a:lvl2pPr marL="742950" indent="-285750">
              <a:buFont typeface="Arial" panose="020B0604020202020204" pitchFamily="34" charset="0"/>
              <a:buChar char="•"/>
              <a:defRPr>
                <a:solidFill>
                  <a:schemeClr val="accent1">
                    <a:lumMod val="50000"/>
                  </a:schemeClr>
                </a:solidFill>
              </a:defRPr>
            </a:lvl2pPr>
            <a:lvl3pPr marL="1143000" indent="-228600">
              <a:buFont typeface="Arial" panose="020B0604020202020204" pitchFamily="34" charset="0"/>
              <a:buChar char="•"/>
              <a:defRPr>
                <a:solidFill>
                  <a:schemeClr val="accent1">
                    <a:lumMod val="50000"/>
                  </a:schemeClr>
                </a:solidFill>
              </a:defRPr>
            </a:lvl3pPr>
            <a:lvl4pPr marL="1600200" indent="-228600">
              <a:buFont typeface="Arial" panose="020B0604020202020204" pitchFamily="34" charset="0"/>
              <a:buChar char="•"/>
              <a:defRPr>
                <a:solidFill>
                  <a:schemeClr val="accent1">
                    <a:lumMod val="50000"/>
                  </a:schemeClr>
                </a:solidFill>
              </a:defRPr>
            </a:lvl4pPr>
            <a:lvl5pPr marL="2057400" indent="-228600">
              <a:buFont typeface="Arial" panose="020B0604020202020204" pitchFamily="34" charset="0"/>
              <a:buChar char="•"/>
              <a:defRPr>
                <a:solidFill>
                  <a:schemeClr val="accent1">
                    <a:lumMod val="50000"/>
                  </a:schemeClr>
                </a:solidFill>
              </a:defRPr>
            </a:lvl5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42" name="日付プレースホルダー 3"/>
          <p:cNvSpPr>
            <a:spLocks noGrp="1"/>
          </p:cNvSpPr>
          <p:nvPr>
            <p:ph type="dt" sz="half" idx="10"/>
          </p:nvPr>
        </p:nvSpPr>
        <p:spPr/>
        <p:txBody>
          <a:bodyPr/>
          <a:lstStyle/>
          <a:p>
            <a:fld id="{F38E86DD-C52C-43E7-A550-0A1131B019A0}" type="datetimeFigureOut">
              <a:rPr kumimoji="1" lang="ja-JP" altLang="en-US" smtClean="0"/>
              <a:t>2015/3/4</a:t>
            </a:fld>
            <a:endParaRPr kumimoji="1" lang="ja-JP" altLang="en-US"/>
          </a:p>
        </p:txBody>
      </p:sp>
      <p:sp>
        <p:nvSpPr>
          <p:cNvPr id="1043" name="フッター プレースホルダー 4"/>
          <p:cNvSpPr>
            <a:spLocks noGrp="1"/>
          </p:cNvSpPr>
          <p:nvPr>
            <p:ph type="ftr" sz="quarter" idx="11"/>
          </p:nvPr>
        </p:nvSpPr>
        <p:spPr/>
        <p:txBody>
          <a:bodyPr/>
          <a:lstStyle/>
          <a:p>
            <a:endParaRPr kumimoji="1" lang="ja-JP" altLang="en-US"/>
          </a:p>
        </p:txBody>
      </p:sp>
      <p:sp>
        <p:nvSpPr>
          <p:cNvPr id="1044" name="スライド番号プレースホルダー 5"/>
          <p:cNvSpPr>
            <a:spLocks noGrp="1"/>
          </p:cNvSpPr>
          <p:nvPr>
            <p:ph type="sldNum" sz="quarter" idx="12"/>
          </p:nvPr>
        </p:nvSpPr>
        <p:spPr/>
        <p:txBody>
          <a:bodyPr/>
          <a:lstStyle/>
          <a:p>
            <a:fld id="{793C260A-B3D2-4131-BD43-DD9972324E54}" type="slidenum">
              <a:rPr kumimoji="1" lang="ja-JP" altLang="en-US" smtClean="0"/>
              <a:t>‹#›</a:t>
            </a:fld>
            <a:endParaRPr kumimoji="1" lang="ja-JP" altLang="en-US"/>
          </a:p>
        </p:txBody>
      </p:sp>
      <p:sp>
        <p:nvSpPr>
          <p:cNvPr id="1045" name="タイトル 7"/>
          <p:cNvSpPr>
            <a:spLocks noGrp="1"/>
          </p:cNvSpPr>
          <p:nvPr>
            <p:ph type="title"/>
          </p:nvPr>
        </p:nvSpPr>
        <p:spPr/>
        <p:txBody>
          <a:bodyPr/>
          <a:lstStyle/>
          <a:p>
            <a:r>
              <a:rPr kumimoji="1" lang="ja-JP" altLang="en-US" smtClean="0"/>
              <a:t>マスター タイトルの書式設定</a:t>
            </a:r>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0" name=""/>
        <p:cNvGrpSpPr/>
        <p:nvPr/>
      </p:nvGrpSpPr>
      <p:grpSpPr>
        <a:xfrm>
          <a:off x="0" y="0"/>
          <a:ext cx="0" cy="0"/>
          <a:chOff x="0" y="0"/>
          <a:chExt cx="0" cy="0"/>
        </a:xfrm>
      </p:grpSpPr>
      <p:sp>
        <p:nvSpPr>
          <p:cNvPr id="1047" name="正方形/長方形 8"/>
          <p:cNvSpPr/>
          <p:nvPr/>
        </p:nvSpPr>
        <p:spPr>
          <a:xfrm>
            <a:off x="0" y="0"/>
            <a:ext cx="6858000" cy="7557333"/>
          </a:xfrm>
          <a:prstGeom prst="rect">
            <a:avLst/>
          </a:prstGeom>
          <a:blipFill>
            <a:blip r:embed="rId1"/>
            <a:stretch>
              <a:fillRect t="2" b="-31082"/>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8" name="テキスト プレースホルダー 2"/>
          <p:cNvSpPr>
            <a:spLocks noGrp="1"/>
          </p:cNvSpPr>
          <p:nvPr>
            <p:ph type="body" idx="1"/>
          </p:nvPr>
        </p:nvSpPr>
        <p:spPr>
          <a:xfrm>
            <a:off x="485673" y="5161023"/>
            <a:ext cx="5885362" cy="2166936"/>
          </a:xfrm>
        </p:spPr>
        <p:txBody>
          <a:bodyPr anchor="ctr"/>
          <a:lstStyle>
            <a:lvl1pPr marL="0" indent="0">
              <a:buNone/>
              <a:defRPr sz="2000">
                <a:solidFill>
                  <a:schemeClr val="tx2">
                    <a:lumMod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1049" name="日付プレースホルダー 3"/>
          <p:cNvSpPr>
            <a:spLocks noGrp="1"/>
          </p:cNvSpPr>
          <p:nvPr>
            <p:ph type="dt" sz="half" idx="10"/>
          </p:nvPr>
        </p:nvSpPr>
        <p:spPr/>
        <p:txBody>
          <a:bodyPr/>
          <a:lstStyle/>
          <a:p>
            <a:fld id="{F38E86DD-C52C-43E7-A550-0A1131B019A0}" type="datetimeFigureOut">
              <a:rPr kumimoji="1" lang="ja-JP" altLang="en-US" smtClean="0"/>
              <a:t>2015/3/4</a:t>
            </a:fld>
            <a:endParaRPr kumimoji="1" lang="ja-JP" altLang="en-US"/>
          </a:p>
        </p:txBody>
      </p:sp>
      <p:sp>
        <p:nvSpPr>
          <p:cNvPr id="1050" name="フッター プレースホルダー 4"/>
          <p:cNvSpPr>
            <a:spLocks noGrp="1"/>
          </p:cNvSpPr>
          <p:nvPr>
            <p:ph type="ftr" sz="quarter" idx="11"/>
          </p:nvPr>
        </p:nvSpPr>
        <p:spPr/>
        <p:txBody>
          <a:bodyPr/>
          <a:lstStyle/>
          <a:p>
            <a:endParaRPr kumimoji="1" lang="ja-JP" altLang="en-US"/>
          </a:p>
        </p:txBody>
      </p:sp>
      <p:sp>
        <p:nvSpPr>
          <p:cNvPr id="1051" name="スライド番号プレースホルダー 5"/>
          <p:cNvSpPr>
            <a:spLocks noGrp="1"/>
          </p:cNvSpPr>
          <p:nvPr>
            <p:ph type="sldNum" sz="quarter" idx="12"/>
          </p:nvPr>
        </p:nvSpPr>
        <p:spPr/>
        <p:txBody>
          <a:bodyPr/>
          <a:lstStyle/>
          <a:p>
            <a:fld id="{793C260A-B3D2-4131-BD43-DD9972324E54}" type="slidenum">
              <a:rPr kumimoji="1" lang="ja-JP" altLang="en-US" smtClean="0"/>
              <a:t>‹#›</a:t>
            </a:fld>
            <a:endParaRPr kumimoji="1" lang="ja-JP" altLang="en-US"/>
          </a:p>
        </p:txBody>
      </p:sp>
      <p:sp>
        <p:nvSpPr>
          <p:cNvPr id="1052" name="タイトル 6"/>
          <p:cNvSpPr>
            <a:spLocks noGrp="1"/>
          </p:cNvSpPr>
          <p:nvPr>
            <p:ph type="title"/>
          </p:nvPr>
        </p:nvSpPr>
        <p:spPr/>
        <p:txBody>
          <a:bodyPr/>
          <a:lstStyle/>
          <a:p>
            <a:r>
              <a:rPr kumimoji="1" lang="ja-JP" altLang="en-US" smtClean="0"/>
              <a:t>マスター タイトルの書式設定</a:t>
            </a:r>
            <a:endParaRPr kumimoji="1" lang="ja-JP"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0" name=""/>
        <p:cNvGrpSpPr/>
        <p:nvPr/>
      </p:nvGrpSpPr>
      <p:grpSpPr>
        <a:xfrm>
          <a:off x="0" y="0"/>
          <a:ext cx="0" cy="0"/>
          <a:chOff x="0" y="0"/>
          <a:chExt cx="0" cy="0"/>
        </a:xfrm>
      </p:grpSpPr>
      <p:sp>
        <p:nvSpPr>
          <p:cNvPr id="1054" name="正方形/長方形 7"/>
          <p:cNvSpPr/>
          <p:nvPr/>
        </p:nvSpPr>
        <p:spPr>
          <a:xfrm>
            <a:off x="0" y="0"/>
            <a:ext cx="6858000" cy="755733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5"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1056" name="コンテンツ プレースホルダー 2"/>
          <p:cNvSpPr>
            <a:spLocks noGrp="1"/>
          </p:cNvSpPr>
          <p:nvPr>
            <p:ph sz="half" idx="1"/>
          </p:nvPr>
        </p:nvSpPr>
        <p:spPr>
          <a:xfrm>
            <a:off x="342900" y="1139243"/>
            <a:ext cx="3028950" cy="6207510"/>
          </a:xfrm>
        </p:spPr>
        <p:txBody>
          <a:bodyPr/>
          <a:lstStyle>
            <a:lvl1pPr marL="342900" indent="-342900">
              <a:buFont typeface="Times New Roman" panose="02020603050405020304" pitchFamily="18" charset="0"/>
              <a:buChar char="§"/>
              <a:defRPr sz="2800">
                <a:solidFill>
                  <a:schemeClr val="accent1">
                    <a:lumMod val="50000"/>
                  </a:schemeClr>
                </a:solidFill>
              </a:defRPr>
            </a:lvl1pPr>
            <a:lvl2pPr marL="742950" indent="-285750">
              <a:buFont typeface="Arial" panose="020B0604020202020204" pitchFamily="34" charset="0"/>
              <a:buChar char="•"/>
              <a:defRPr sz="2400">
                <a:solidFill>
                  <a:schemeClr val="accent1">
                    <a:lumMod val="50000"/>
                  </a:schemeClr>
                </a:solidFill>
              </a:defRPr>
            </a:lvl2pPr>
            <a:lvl3pPr marL="1143000" indent="-228600">
              <a:buFont typeface="Arial" panose="020B0604020202020204" pitchFamily="34" charset="0"/>
              <a:buChar char="•"/>
              <a:defRPr sz="2000">
                <a:solidFill>
                  <a:schemeClr val="accent1">
                    <a:lumMod val="50000"/>
                  </a:schemeClr>
                </a:solidFill>
              </a:defRPr>
            </a:lvl3pPr>
            <a:lvl4pPr marL="1600200" indent="-228600">
              <a:buFont typeface="Arial" panose="020B0604020202020204" pitchFamily="34" charset="0"/>
              <a:buChar char="•"/>
              <a:defRPr sz="1800">
                <a:solidFill>
                  <a:schemeClr val="accent1">
                    <a:lumMod val="50000"/>
                  </a:schemeClr>
                </a:solidFill>
              </a:defRPr>
            </a:lvl4pPr>
            <a:lvl5pPr marL="2057400" indent="-228600">
              <a:buFont typeface="Arial" panose="020B0604020202020204" pitchFamily="34" charset="0"/>
              <a:buChar char="•"/>
              <a:defRPr sz="1800">
                <a:solidFill>
                  <a:schemeClr val="accent1">
                    <a:lumMod val="50000"/>
                  </a:schemeClr>
                </a:solidFill>
              </a:defRPr>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57" name="コンテンツ プレースホルダー 3"/>
          <p:cNvSpPr>
            <a:spLocks noGrp="1"/>
          </p:cNvSpPr>
          <p:nvPr>
            <p:ph sz="half" idx="2"/>
          </p:nvPr>
        </p:nvSpPr>
        <p:spPr>
          <a:xfrm>
            <a:off x="3486150" y="1139243"/>
            <a:ext cx="3028950" cy="6207510"/>
          </a:xfrm>
        </p:spPr>
        <p:txBody>
          <a:bodyPr/>
          <a:lstStyle>
            <a:lvl1pPr marL="342900" indent="-342900">
              <a:buFont typeface="Times New Roman" panose="02020603050405020304" pitchFamily="18" charset="0"/>
              <a:buChar char="§"/>
              <a:defRPr sz="2800">
                <a:solidFill>
                  <a:schemeClr val="accent1">
                    <a:lumMod val="50000"/>
                  </a:schemeClr>
                </a:solidFill>
              </a:defRPr>
            </a:lvl1pPr>
            <a:lvl2pPr marL="800100" indent="-342900">
              <a:buFont typeface="Arial" panose="020B0604020202020204" pitchFamily="34" charset="0"/>
              <a:buChar char="•"/>
              <a:defRPr sz="2400">
                <a:solidFill>
                  <a:schemeClr val="accent1">
                    <a:lumMod val="50000"/>
                  </a:schemeClr>
                </a:solidFill>
              </a:defRPr>
            </a:lvl2pPr>
            <a:lvl3pPr marL="1257300" indent="-342900">
              <a:buFont typeface="Arial" panose="020B0604020202020204" pitchFamily="34" charset="0"/>
              <a:buChar char="•"/>
              <a:defRPr sz="2000">
                <a:solidFill>
                  <a:schemeClr val="accent1">
                    <a:lumMod val="50000"/>
                  </a:schemeClr>
                </a:solidFill>
              </a:defRPr>
            </a:lvl3pPr>
            <a:lvl4pPr marL="1657350" indent="-285750">
              <a:buFont typeface="Arial" panose="020B0604020202020204" pitchFamily="34" charset="0"/>
              <a:buChar char="•"/>
              <a:defRPr sz="1800">
                <a:solidFill>
                  <a:schemeClr val="accent1">
                    <a:lumMod val="50000"/>
                  </a:schemeClr>
                </a:solidFill>
              </a:defRPr>
            </a:lvl4pPr>
            <a:lvl5pPr marL="2114550" indent="-285750">
              <a:buFont typeface="Arial" panose="020B0604020202020204" pitchFamily="34" charset="0"/>
              <a:buChar char="•"/>
              <a:defRPr sz="1800">
                <a:solidFill>
                  <a:schemeClr val="accent1">
                    <a:lumMod val="50000"/>
                  </a:schemeClr>
                </a:solidFill>
              </a:defRPr>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58" name="日付プレースホルダー 4"/>
          <p:cNvSpPr>
            <a:spLocks noGrp="1"/>
          </p:cNvSpPr>
          <p:nvPr>
            <p:ph type="dt" sz="half" idx="10"/>
          </p:nvPr>
        </p:nvSpPr>
        <p:spPr/>
        <p:txBody>
          <a:bodyPr/>
          <a:lstStyle/>
          <a:p>
            <a:fld id="{F38E86DD-C52C-43E7-A550-0A1131B019A0}" type="datetimeFigureOut">
              <a:rPr kumimoji="1" lang="ja-JP" altLang="en-US" smtClean="0"/>
              <a:t>2015/3/4</a:t>
            </a:fld>
            <a:endParaRPr kumimoji="1" lang="ja-JP" altLang="en-US"/>
          </a:p>
        </p:txBody>
      </p:sp>
      <p:sp>
        <p:nvSpPr>
          <p:cNvPr id="1059" name="フッター プレースホルダー 5"/>
          <p:cNvSpPr>
            <a:spLocks noGrp="1"/>
          </p:cNvSpPr>
          <p:nvPr>
            <p:ph type="ftr" sz="quarter" idx="11"/>
          </p:nvPr>
        </p:nvSpPr>
        <p:spPr/>
        <p:txBody>
          <a:bodyPr/>
          <a:lstStyle/>
          <a:p>
            <a:endParaRPr kumimoji="1" lang="ja-JP" altLang="en-US"/>
          </a:p>
        </p:txBody>
      </p:sp>
      <p:sp>
        <p:nvSpPr>
          <p:cNvPr id="1060" name="スライド番号プレースホルダー 6"/>
          <p:cNvSpPr>
            <a:spLocks noGrp="1"/>
          </p:cNvSpPr>
          <p:nvPr>
            <p:ph type="sldNum" sz="quarter" idx="12"/>
          </p:nvPr>
        </p:nvSpPr>
        <p:spPr/>
        <p:txBody>
          <a:bodyPr/>
          <a:lstStyle/>
          <a:p>
            <a:fld id="{793C260A-B3D2-4131-BD43-DD9972324E54}"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0" name=""/>
        <p:cNvGrpSpPr/>
        <p:nvPr/>
      </p:nvGrpSpPr>
      <p:grpSpPr>
        <a:xfrm>
          <a:off x="0" y="0"/>
          <a:ext cx="0" cy="0"/>
          <a:chOff x="0" y="0"/>
          <a:chExt cx="0" cy="0"/>
        </a:xfrm>
      </p:grpSpPr>
      <p:sp>
        <p:nvSpPr>
          <p:cNvPr id="1062" name="正方形/長方形 9"/>
          <p:cNvSpPr/>
          <p:nvPr/>
        </p:nvSpPr>
        <p:spPr>
          <a:xfrm>
            <a:off x="0" y="0"/>
            <a:ext cx="6858000" cy="755733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3"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1064" name="テキスト プレースホルダー 2"/>
          <p:cNvSpPr>
            <a:spLocks noGrp="1"/>
          </p:cNvSpPr>
          <p:nvPr>
            <p:ph type="body" idx="1"/>
          </p:nvPr>
        </p:nvSpPr>
        <p:spPr>
          <a:xfrm>
            <a:off x="348612" y="6422651"/>
            <a:ext cx="3030141" cy="924102"/>
          </a:xfrm>
        </p:spPr>
        <p:txBody>
          <a:bodyPr anchor="b"/>
          <a:lstStyle>
            <a:lvl1pPr marL="0" indent="0">
              <a:buNone/>
              <a:defRPr sz="2400" b="1">
                <a:solidFill>
                  <a:schemeClr val="tx2">
                    <a:lumMod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1065" name="コンテンツ プレースホルダー 3"/>
          <p:cNvSpPr>
            <a:spLocks noGrp="1"/>
          </p:cNvSpPr>
          <p:nvPr>
            <p:ph sz="half" idx="2"/>
          </p:nvPr>
        </p:nvSpPr>
        <p:spPr>
          <a:xfrm>
            <a:off x="342900" y="1130596"/>
            <a:ext cx="3030141" cy="5292055"/>
          </a:xfrm>
        </p:spPr>
        <p:txBody>
          <a:bodyPr/>
          <a:lstStyle>
            <a:lvl1pPr marL="342900" indent="-342900">
              <a:buFont typeface="Times New Roman" panose="02020603050405020304" pitchFamily="18" charset="0"/>
              <a:buChar char="§"/>
              <a:defRPr sz="2400">
                <a:solidFill>
                  <a:schemeClr val="accent1">
                    <a:lumMod val="50000"/>
                  </a:schemeClr>
                </a:solidFill>
              </a:defRPr>
            </a:lvl1pPr>
            <a:lvl2pPr marL="800100" indent="-342900">
              <a:buFont typeface="Arial" panose="020B0604020202020204" pitchFamily="34" charset="0"/>
              <a:buChar char="•"/>
              <a:defRPr sz="2000">
                <a:solidFill>
                  <a:schemeClr val="accent1">
                    <a:lumMod val="50000"/>
                  </a:schemeClr>
                </a:solidFill>
              </a:defRPr>
            </a:lvl2pPr>
            <a:lvl3pPr marL="1200150" indent="-285750">
              <a:buFont typeface="Arial" panose="020B0604020202020204" pitchFamily="34" charset="0"/>
              <a:buChar char="•"/>
              <a:defRPr sz="1800">
                <a:solidFill>
                  <a:schemeClr val="accent1">
                    <a:lumMod val="50000"/>
                  </a:schemeClr>
                </a:solidFill>
              </a:defRPr>
            </a:lvl3pPr>
            <a:lvl4pPr marL="1657350" indent="-285750">
              <a:buFont typeface="Arial" panose="020B0604020202020204" pitchFamily="34" charset="0"/>
              <a:buChar char="•"/>
              <a:defRPr sz="1600">
                <a:solidFill>
                  <a:schemeClr val="accent1">
                    <a:lumMod val="50000"/>
                  </a:schemeClr>
                </a:solidFill>
              </a:defRPr>
            </a:lvl4pPr>
            <a:lvl5pPr marL="2114550" indent="-285750">
              <a:buFont typeface="Arial" panose="020B0604020202020204" pitchFamily="34" charset="0"/>
              <a:buChar char="•"/>
              <a:defRPr sz="1600">
                <a:solidFill>
                  <a:schemeClr val="accent1">
                    <a:lumMod val="50000"/>
                  </a:schemeClr>
                </a:solidFill>
              </a:defRPr>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66" name="テキスト プレースホルダー 4"/>
          <p:cNvSpPr>
            <a:spLocks noGrp="1"/>
          </p:cNvSpPr>
          <p:nvPr>
            <p:ph type="body" sz="quarter" idx="3"/>
          </p:nvPr>
        </p:nvSpPr>
        <p:spPr>
          <a:xfrm>
            <a:off x="3489482" y="6422651"/>
            <a:ext cx="3031331" cy="924102"/>
          </a:xfrm>
        </p:spPr>
        <p:txBody>
          <a:bodyPr anchor="b"/>
          <a:lstStyle>
            <a:lvl1pPr marL="0" indent="0">
              <a:buNone/>
              <a:defRPr sz="2400" b="1">
                <a:solidFill>
                  <a:schemeClr val="tx2">
                    <a:lumMod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1067" name="コンテンツ プレースホルダー 5"/>
          <p:cNvSpPr>
            <a:spLocks noGrp="1"/>
          </p:cNvSpPr>
          <p:nvPr>
            <p:ph sz="quarter" idx="4"/>
          </p:nvPr>
        </p:nvSpPr>
        <p:spPr>
          <a:xfrm>
            <a:off x="3483770" y="1130596"/>
            <a:ext cx="3031331" cy="5292055"/>
          </a:xfrm>
        </p:spPr>
        <p:txBody>
          <a:bodyPr/>
          <a:lstStyle>
            <a:lvl1pPr marL="342900" indent="-342900">
              <a:buFont typeface="Times New Roman" panose="02020603050405020304" pitchFamily="18" charset="0"/>
              <a:buChar char="§"/>
              <a:defRPr sz="2400">
                <a:solidFill>
                  <a:schemeClr val="accent1">
                    <a:lumMod val="50000"/>
                  </a:schemeClr>
                </a:solidFill>
              </a:defRPr>
            </a:lvl1pPr>
            <a:lvl2pPr marL="800100" indent="-342900">
              <a:buFont typeface="Arial" panose="020B0604020202020204" pitchFamily="34" charset="0"/>
              <a:buChar char="•"/>
              <a:defRPr sz="2000">
                <a:solidFill>
                  <a:schemeClr val="accent1">
                    <a:lumMod val="50000"/>
                  </a:schemeClr>
                </a:solidFill>
              </a:defRPr>
            </a:lvl2pPr>
            <a:lvl3pPr marL="1200150" indent="-285750">
              <a:buFont typeface="Arial" panose="020B0604020202020204" pitchFamily="34" charset="0"/>
              <a:buChar char="•"/>
              <a:defRPr sz="1800">
                <a:solidFill>
                  <a:schemeClr val="accent1">
                    <a:lumMod val="50000"/>
                  </a:schemeClr>
                </a:solidFill>
              </a:defRPr>
            </a:lvl3pPr>
            <a:lvl4pPr marL="1657350" indent="-285750">
              <a:buFont typeface="Arial" panose="020B0604020202020204" pitchFamily="34" charset="0"/>
              <a:buChar char="•"/>
              <a:defRPr sz="1600">
                <a:solidFill>
                  <a:schemeClr val="accent1">
                    <a:lumMod val="50000"/>
                  </a:schemeClr>
                </a:solidFill>
              </a:defRPr>
            </a:lvl4pPr>
            <a:lvl5pPr marL="2114550" indent="-285750">
              <a:buFont typeface="Arial" panose="020B0604020202020204" pitchFamily="34" charset="0"/>
              <a:buChar char="•"/>
              <a:defRPr sz="1600">
                <a:solidFill>
                  <a:schemeClr val="accent1">
                    <a:lumMod val="50000"/>
                  </a:schemeClr>
                </a:solidFill>
              </a:defRPr>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68" name="日付プレースホルダー 6"/>
          <p:cNvSpPr>
            <a:spLocks noGrp="1"/>
          </p:cNvSpPr>
          <p:nvPr>
            <p:ph type="dt" sz="half" idx="10"/>
          </p:nvPr>
        </p:nvSpPr>
        <p:spPr/>
        <p:txBody>
          <a:bodyPr/>
          <a:lstStyle/>
          <a:p>
            <a:fld id="{F38E86DD-C52C-43E7-A550-0A1131B019A0}" type="datetimeFigureOut">
              <a:rPr kumimoji="1" lang="ja-JP" altLang="en-US" smtClean="0"/>
              <a:t>2015/3/4</a:t>
            </a:fld>
            <a:endParaRPr kumimoji="1" lang="ja-JP" altLang="en-US"/>
          </a:p>
        </p:txBody>
      </p:sp>
      <p:sp>
        <p:nvSpPr>
          <p:cNvPr id="1069" name="フッター プレースホルダー 7"/>
          <p:cNvSpPr>
            <a:spLocks noGrp="1"/>
          </p:cNvSpPr>
          <p:nvPr>
            <p:ph type="ftr" sz="quarter" idx="11"/>
          </p:nvPr>
        </p:nvSpPr>
        <p:spPr/>
        <p:txBody>
          <a:bodyPr/>
          <a:lstStyle/>
          <a:p>
            <a:endParaRPr kumimoji="1" lang="ja-JP" altLang="en-US"/>
          </a:p>
        </p:txBody>
      </p:sp>
      <p:sp>
        <p:nvSpPr>
          <p:cNvPr id="1070" name="スライド番号プレースホルダー 8"/>
          <p:cNvSpPr>
            <a:spLocks noGrp="1"/>
          </p:cNvSpPr>
          <p:nvPr>
            <p:ph type="sldNum" sz="quarter" idx="12"/>
          </p:nvPr>
        </p:nvSpPr>
        <p:spPr/>
        <p:txBody>
          <a:bodyPr/>
          <a:lstStyle/>
          <a:p>
            <a:fld id="{793C260A-B3D2-4131-BD43-DD9972324E54}"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0" name=""/>
        <p:cNvGrpSpPr/>
        <p:nvPr/>
      </p:nvGrpSpPr>
      <p:grpSpPr>
        <a:xfrm>
          <a:off x="0" y="0"/>
          <a:ext cx="0" cy="0"/>
          <a:chOff x="0" y="0"/>
          <a:chExt cx="0" cy="0"/>
        </a:xfrm>
      </p:grpSpPr>
      <p:sp>
        <p:nvSpPr>
          <p:cNvPr id="1072" name="正方形/長方形 6"/>
          <p:cNvSpPr/>
          <p:nvPr/>
        </p:nvSpPr>
        <p:spPr>
          <a:xfrm>
            <a:off x="0" y="0"/>
            <a:ext cx="6858000" cy="7557333"/>
          </a:xfrm>
          <a:prstGeom prst="rect">
            <a:avLst/>
          </a:prstGeom>
          <a:blipFill>
            <a:blip r:embed="rId1"/>
            <a:stretch>
              <a:fillRect t="2" b="-31082"/>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73" name="日付プレースホルダー 2"/>
          <p:cNvSpPr>
            <a:spLocks noGrp="1"/>
          </p:cNvSpPr>
          <p:nvPr>
            <p:ph type="dt" sz="half" idx="10"/>
          </p:nvPr>
        </p:nvSpPr>
        <p:spPr/>
        <p:txBody>
          <a:bodyPr/>
          <a:lstStyle/>
          <a:p>
            <a:fld id="{F38E86DD-C52C-43E7-A550-0A1131B019A0}" type="datetimeFigureOut">
              <a:rPr kumimoji="1" lang="ja-JP" altLang="en-US" smtClean="0"/>
              <a:t>2015/3/4</a:t>
            </a:fld>
            <a:endParaRPr kumimoji="1" lang="ja-JP" altLang="en-US"/>
          </a:p>
        </p:txBody>
      </p:sp>
      <p:sp>
        <p:nvSpPr>
          <p:cNvPr id="1074" name="フッター プレースホルダー 3"/>
          <p:cNvSpPr>
            <a:spLocks noGrp="1"/>
          </p:cNvSpPr>
          <p:nvPr>
            <p:ph type="ftr" sz="quarter" idx="11"/>
          </p:nvPr>
        </p:nvSpPr>
        <p:spPr/>
        <p:txBody>
          <a:bodyPr/>
          <a:lstStyle/>
          <a:p>
            <a:endParaRPr kumimoji="1" lang="ja-JP" altLang="en-US"/>
          </a:p>
        </p:txBody>
      </p:sp>
      <p:sp>
        <p:nvSpPr>
          <p:cNvPr id="1075" name="スライド番号プレースホルダー 4"/>
          <p:cNvSpPr>
            <a:spLocks noGrp="1"/>
          </p:cNvSpPr>
          <p:nvPr>
            <p:ph type="sldNum" sz="quarter" idx="12"/>
          </p:nvPr>
        </p:nvSpPr>
        <p:spPr/>
        <p:txBody>
          <a:bodyPr/>
          <a:lstStyle/>
          <a:p>
            <a:fld id="{793C260A-B3D2-4131-BD43-DD9972324E54}" type="slidenum">
              <a:rPr kumimoji="1" lang="ja-JP" altLang="en-US" smtClean="0"/>
              <a:t>‹#›</a:t>
            </a:fld>
            <a:endParaRPr kumimoji="1" lang="ja-JP" altLang="en-US"/>
          </a:p>
        </p:txBody>
      </p:sp>
      <p:sp>
        <p:nvSpPr>
          <p:cNvPr id="1076" name="タイトル 5"/>
          <p:cNvSpPr>
            <a:spLocks noGrp="1"/>
          </p:cNvSpPr>
          <p:nvPr>
            <p:ph type="title"/>
          </p:nvPr>
        </p:nvSpPr>
        <p:spPr/>
        <p:txBody>
          <a:bodyPr/>
          <a:lstStyle/>
          <a:p>
            <a:r>
              <a:rPr kumimoji="1" lang="ja-JP" altLang="en-US" smtClean="0"/>
              <a:t>マスター タイトルの書式設定</a:t>
            </a:r>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0" name=""/>
        <p:cNvGrpSpPr/>
        <p:nvPr/>
      </p:nvGrpSpPr>
      <p:grpSpPr>
        <a:xfrm>
          <a:off x="0" y="0"/>
          <a:ext cx="0" cy="0"/>
          <a:chOff x="0" y="0"/>
          <a:chExt cx="0" cy="0"/>
        </a:xfrm>
      </p:grpSpPr>
      <p:sp>
        <p:nvSpPr>
          <p:cNvPr id="1078" name="日付プレースホルダー 1"/>
          <p:cNvSpPr>
            <a:spLocks noGrp="1"/>
          </p:cNvSpPr>
          <p:nvPr>
            <p:ph type="dt" sz="half" idx="10"/>
          </p:nvPr>
        </p:nvSpPr>
        <p:spPr/>
        <p:txBody>
          <a:bodyPr/>
          <a:lstStyle/>
          <a:p>
            <a:fld id="{F38E86DD-C52C-43E7-A550-0A1131B019A0}" type="datetimeFigureOut">
              <a:rPr kumimoji="1" lang="ja-JP" altLang="en-US" smtClean="0"/>
              <a:t>2015/3/4</a:t>
            </a:fld>
            <a:endParaRPr kumimoji="1" lang="ja-JP" altLang="en-US"/>
          </a:p>
        </p:txBody>
      </p:sp>
      <p:sp>
        <p:nvSpPr>
          <p:cNvPr id="1079" name="フッター プレースホルダー 2"/>
          <p:cNvSpPr>
            <a:spLocks noGrp="1"/>
          </p:cNvSpPr>
          <p:nvPr>
            <p:ph type="ftr" sz="quarter" idx="11"/>
          </p:nvPr>
        </p:nvSpPr>
        <p:spPr/>
        <p:txBody>
          <a:bodyPr/>
          <a:lstStyle/>
          <a:p>
            <a:endParaRPr kumimoji="1" lang="ja-JP" altLang="en-US"/>
          </a:p>
        </p:txBody>
      </p:sp>
      <p:sp>
        <p:nvSpPr>
          <p:cNvPr id="1080" name="スライド番号プレースホルダー 3"/>
          <p:cNvSpPr>
            <a:spLocks noGrp="1"/>
          </p:cNvSpPr>
          <p:nvPr>
            <p:ph type="sldNum" sz="quarter" idx="12"/>
          </p:nvPr>
        </p:nvSpPr>
        <p:spPr/>
        <p:txBody>
          <a:bodyPr/>
          <a:lstStyle/>
          <a:p>
            <a:fld id="{793C260A-B3D2-4131-BD43-DD9972324E54}" type="slidenum">
              <a:rPr kumimoji="1" lang="ja-JP" altLang="en-US" smtClean="0"/>
              <a:t>‹#›</a:t>
            </a:fld>
            <a:endParaRPr kumimoji="1" lang="ja-JP" altLang="en-US"/>
          </a:p>
        </p:txBody>
      </p:sp>
      <p:sp>
        <p:nvSpPr>
          <p:cNvPr id="1081" name="正方形/長方形 5"/>
          <p:cNvSpPr/>
          <p:nvPr/>
        </p:nvSpPr>
        <p:spPr>
          <a:xfrm>
            <a:off x="0" y="0"/>
            <a:ext cx="6858000" cy="7557333"/>
          </a:xfrm>
          <a:prstGeom prst="rect">
            <a:avLst/>
          </a:prstGeom>
          <a:blipFill>
            <a:blip r:embed="rId1"/>
            <a:stretch>
              <a:fillRect t="2" b="-31082"/>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0" name=""/>
        <p:cNvGrpSpPr/>
        <p:nvPr/>
      </p:nvGrpSpPr>
      <p:grpSpPr>
        <a:xfrm>
          <a:off x="0" y="0"/>
          <a:ext cx="0" cy="0"/>
          <a:chOff x="0" y="0"/>
          <a:chExt cx="0" cy="0"/>
        </a:xfrm>
      </p:grpSpPr>
      <p:sp>
        <p:nvSpPr>
          <p:cNvPr id="1083" name="正方形/長方形 7"/>
          <p:cNvSpPr/>
          <p:nvPr/>
        </p:nvSpPr>
        <p:spPr>
          <a:xfrm>
            <a:off x="0" y="0"/>
            <a:ext cx="6858000" cy="755733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4" name="コンテンツ プレースホルダー 2"/>
          <p:cNvSpPr>
            <a:spLocks noGrp="1"/>
          </p:cNvSpPr>
          <p:nvPr>
            <p:ph idx="1"/>
          </p:nvPr>
        </p:nvSpPr>
        <p:spPr>
          <a:xfrm>
            <a:off x="342901" y="2942110"/>
            <a:ext cx="6172199" cy="4407200"/>
          </a:xfrm>
        </p:spPr>
        <p:txBody>
          <a:bodyPr/>
          <a:lstStyle>
            <a:lvl1pPr marL="342900" indent="-342900">
              <a:buFont typeface="Times New Roman" panose="02020603050405020304" pitchFamily="18" charset="0"/>
              <a:buChar char="§"/>
              <a:defRPr sz="3200">
                <a:solidFill>
                  <a:schemeClr val="accent1">
                    <a:lumMod val="50000"/>
                  </a:schemeClr>
                </a:solidFill>
              </a:defRPr>
            </a:lvl1pPr>
            <a:lvl2pPr marL="742950" indent="-285750">
              <a:buFont typeface="Arial" panose="020B0604020202020204" pitchFamily="34" charset="0"/>
              <a:buChar char="•"/>
              <a:defRPr sz="2800">
                <a:solidFill>
                  <a:schemeClr val="accent1">
                    <a:lumMod val="50000"/>
                  </a:schemeClr>
                </a:solidFill>
              </a:defRPr>
            </a:lvl2pPr>
            <a:lvl3pPr marL="1143000" indent="-228600">
              <a:buFont typeface="Arial" panose="020B0604020202020204" pitchFamily="34" charset="0"/>
              <a:buChar char="•"/>
              <a:defRPr sz="2400">
                <a:solidFill>
                  <a:schemeClr val="accent1">
                    <a:lumMod val="50000"/>
                  </a:schemeClr>
                </a:solidFill>
              </a:defRPr>
            </a:lvl3pPr>
            <a:lvl4pPr marL="1600200" indent="-228600">
              <a:buFont typeface="Arial" panose="020B0604020202020204" pitchFamily="34" charset="0"/>
              <a:buChar char="•"/>
              <a:defRPr sz="2000">
                <a:solidFill>
                  <a:schemeClr val="accent1">
                    <a:lumMod val="50000"/>
                  </a:schemeClr>
                </a:solidFill>
              </a:defRPr>
            </a:lvl4pPr>
            <a:lvl5pPr marL="2057400" indent="-228600">
              <a:buFont typeface="Arial" panose="020B0604020202020204" pitchFamily="34" charset="0"/>
              <a:buChar char="•"/>
              <a:defRPr sz="2000">
                <a:solidFill>
                  <a:schemeClr val="accent1">
                    <a:lumMod val="50000"/>
                  </a:schemeClr>
                </a:solidFill>
              </a:defRPr>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85" name="テキスト プレースホルダー 3"/>
          <p:cNvSpPr>
            <a:spLocks noGrp="1"/>
          </p:cNvSpPr>
          <p:nvPr>
            <p:ph type="body" sz="half" idx="2"/>
          </p:nvPr>
        </p:nvSpPr>
        <p:spPr>
          <a:xfrm>
            <a:off x="342901" y="1555291"/>
            <a:ext cx="6172199" cy="1109455"/>
          </a:xfrm>
        </p:spPr>
        <p:txBody>
          <a:bodyPr/>
          <a:lstStyle>
            <a:lvl1pPr marL="0" indent="0">
              <a:buNone/>
              <a:defRPr sz="1400">
                <a:solidFill>
                  <a:schemeClr val="tx2">
                    <a:lumMod val="2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1086" name="日付プレースホルダー 4"/>
          <p:cNvSpPr>
            <a:spLocks noGrp="1"/>
          </p:cNvSpPr>
          <p:nvPr>
            <p:ph type="dt" sz="half" idx="10"/>
          </p:nvPr>
        </p:nvSpPr>
        <p:spPr/>
        <p:txBody>
          <a:bodyPr/>
          <a:lstStyle/>
          <a:p>
            <a:fld id="{F38E86DD-C52C-43E7-A550-0A1131B019A0}" type="datetimeFigureOut">
              <a:rPr kumimoji="1" lang="ja-JP" altLang="en-US" smtClean="0"/>
              <a:t>2015/3/4</a:t>
            </a:fld>
            <a:endParaRPr kumimoji="1" lang="ja-JP" altLang="en-US"/>
          </a:p>
        </p:txBody>
      </p:sp>
      <p:sp>
        <p:nvSpPr>
          <p:cNvPr id="1087" name="フッター プレースホルダー 5"/>
          <p:cNvSpPr>
            <a:spLocks noGrp="1"/>
          </p:cNvSpPr>
          <p:nvPr>
            <p:ph type="ftr" sz="quarter" idx="11"/>
          </p:nvPr>
        </p:nvSpPr>
        <p:spPr/>
        <p:txBody>
          <a:bodyPr/>
          <a:lstStyle/>
          <a:p>
            <a:endParaRPr kumimoji="1" lang="ja-JP" altLang="en-US"/>
          </a:p>
        </p:txBody>
      </p:sp>
      <p:sp>
        <p:nvSpPr>
          <p:cNvPr id="1088" name="スライド番号プレースホルダー 6"/>
          <p:cNvSpPr>
            <a:spLocks noGrp="1"/>
          </p:cNvSpPr>
          <p:nvPr>
            <p:ph type="sldNum" sz="quarter" idx="12"/>
          </p:nvPr>
        </p:nvSpPr>
        <p:spPr/>
        <p:txBody>
          <a:bodyPr/>
          <a:lstStyle/>
          <a:p>
            <a:fld id="{793C260A-B3D2-4131-BD43-DD9972324E54}" type="slidenum">
              <a:rPr kumimoji="1" lang="ja-JP" altLang="en-US" smtClean="0"/>
              <a:t>‹#›</a:t>
            </a:fld>
            <a:endParaRPr kumimoji="1" lang="ja-JP" altLang="en-US"/>
          </a:p>
        </p:txBody>
      </p:sp>
      <p:sp>
        <p:nvSpPr>
          <p:cNvPr id="1089" name="タイトル 9"/>
          <p:cNvSpPr>
            <a:spLocks noGrp="1"/>
          </p:cNvSpPr>
          <p:nvPr>
            <p:ph type="title"/>
          </p:nvPr>
        </p:nvSpPr>
        <p:spPr/>
        <p:txBody>
          <a:bodyPr/>
          <a:lstStyle/>
          <a:p>
            <a:r>
              <a:rPr kumimoji="1" lang="ja-JP" altLang="en-US" smtClean="0"/>
              <a:t>マスター タイトルの書式設定</a:t>
            </a:r>
            <a:endParaRPr kumimoji="1"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0" name=""/>
        <p:cNvGrpSpPr/>
        <p:nvPr/>
      </p:nvGrpSpPr>
      <p:grpSpPr>
        <a:xfrm>
          <a:off x="0" y="0"/>
          <a:ext cx="0" cy="0"/>
          <a:chOff x="0" y="0"/>
          <a:chExt cx="0" cy="0"/>
        </a:xfrm>
      </p:grpSpPr>
      <p:sp>
        <p:nvSpPr>
          <p:cNvPr id="1091" name="正方形/長方形 8"/>
          <p:cNvSpPr/>
          <p:nvPr/>
        </p:nvSpPr>
        <p:spPr>
          <a:xfrm>
            <a:off x="0" y="0"/>
            <a:ext cx="6858000" cy="755733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2" name="図プレースホルダー 2"/>
          <p:cNvSpPr>
            <a:spLocks noGrp="1"/>
          </p:cNvSpPr>
          <p:nvPr>
            <p:ph type="pic" idx="1"/>
          </p:nvPr>
        </p:nvSpPr>
        <p:spPr>
          <a:xfrm>
            <a:off x="342900" y="2664746"/>
            <a:ext cx="6164442" cy="4682007"/>
          </a:xfrm>
        </p:spPr>
        <p:txBody>
          <a:bodyPr/>
          <a:lstStyle>
            <a:lvl1pPr marL="0" indent="0">
              <a:buNone/>
              <a:defRPr sz="3200">
                <a:solidFill>
                  <a:schemeClr val="accent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アイコンをクリックして図を追加</a:t>
            </a:r>
            <a:endParaRPr kumimoji="1" lang="ja-JP" altLang="en-US" dirty="0"/>
          </a:p>
        </p:txBody>
      </p:sp>
      <p:sp>
        <p:nvSpPr>
          <p:cNvPr id="1093" name="テキスト プレースホルダー 3"/>
          <p:cNvSpPr>
            <a:spLocks noGrp="1"/>
          </p:cNvSpPr>
          <p:nvPr>
            <p:ph type="body" sz="half" idx="2"/>
          </p:nvPr>
        </p:nvSpPr>
        <p:spPr>
          <a:xfrm>
            <a:off x="335142" y="1555291"/>
            <a:ext cx="6172200" cy="1109455"/>
          </a:xfrm>
        </p:spPr>
        <p:txBody>
          <a:bodyPr/>
          <a:lstStyle>
            <a:lvl1pPr marL="0" indent="0">
              <a:buNone/>
              <a:defRPr sz="1400">
                <a:solidFill>
                  <a:schemeClr val="tx2">
                    <a:lumMod val="2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1094" name="日付プレースホルダー 4"/>
          <p:cNvSpPr>
            <a:spLocks noGrp="1"/>
          </p:cNvSpPr>
          <p:nvPr>
            <p:ph type="dt" sz="half" idx="10"/>
          </p:nvPr>
        </p:nvSpPr>
        <p:spPr/>
        <p:txBody>
          <a:bodyPr/>
          <a:lstStyle/>
          <a:p>
            <a:fld id="{F38E86DD-C52C-43E7-A550-0A1131B019A0}" type="datetimeFigureOut">
              <a:rPr kumimoji="1" lang="ja-JP" altLang="en-US" smtClean="0"/>
              <a:t>2015/3/4</a:t>
            </a:fld>
            <a:endParaRPr kumimoji="1" lang="ja-JP" altLang="en-US"/>
          </a:p>
        </p:txBody>
      </p:sp>
      <p:sp>
        <p:nvSpPr>
          <p:cNvPr id="1095" name="フッター プレースホルダー 5"/>
          <p:cNvSpPr>
            <a:spLocks noGrp="1"/>
          </p:cNvSpPr>
          <p:nvPr>
            <p:ph type="ftr" sz="quarter" idx="11"/>
          </p:nvPr>
        </p:nvSpPr>
        <p:spPr/>
        <p:txBody>
          <a:bodyPr/>
          <a:lstStyle/>
          <a:p>
            <a:endParaRPr kumimoji="1" lang="ja-JP" altLang="en-US"/>
          </a:p>
        </p:txBody>
      </p:sp>
      <p:sp>
        <p:nvSpPr>
          <p:cNvPr id="1096" name="スライド番号プレースホルダー 6"/>
          <p:cNvSpPr>
            <a:spLocks noGrp="1"/>
          </p:cNvSpPr>
          <p:nvPr>
            <p:ph type="sldNum" sz="quarter" idx="12"/>
          </p:nvPr>
        </p:nvSpPr>
        <p:spPr/>
        <p:txBody>
          <a:bodyPr/>
          <a:lstStyle/>
          <a:p>
            <a:fld id="{793C260A-B3D2-4131-BD43-DD9972324E54}" type="slidenum">
              <a:rPr kumimoji="1" lang="ja-JP" altLang="en-US" smtClean="0"/>
              <a:t>‹#›</a:t>
            </a:fld>
            <a:endParaRPr kumimoji="1" lang="ja-JP" altLang="en-US"/>
          </a:p>
        </p:txBody>
      </p:sp>
      <p:sp>
        <p:nvSpPr>
          <p:cNvPr id="1097" name="タイトル 7"/>
          <p:cNvSpPr>
            <a:spLocks noGrp="1"/>
          </p:cNvSpPr>
          <p:nvPr>
            <p:ph type="title"/>
          </p:nvPr>
        </p:nvSpPr>
        <p:spPr/>
        <p:txBody>
          <a:bodyPr/>
          <a:lstStyle/>
          <a:p>
            <a:r>
              <a:rPr kumimoji="1" lang="ja-JP" altLang="en-US" smtClean="0"/>
              <a:t>マスター タイトルの書式設定</a:t>
            </a:r>
            <a:endParaRPr kumimoji="1" lang="ja-JP" altLang="en-US" dirty="0"/>
          </a:p>
        </p:txBody>
      </p:sp>
    </p:spTree>
  </p:cSld>
  <p:clrMapOvr>
    <a:masterClrMapping/>
  </p:clrMapOvr>
</p:sldLayout>
</file>

<file path=ppt/slideMasters/_rels/slideMaster1.xml.rels><?xml version="1.0" encoding="UTF-8"?><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image" Target="../media/image2.png" /><Relationship Id="rId13" Type="http://schemas.openxmlformats.org/officeDocument/2006/relationships/theme" Target="../theme/theme2.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60000"/>
            <a:lumOff val="40000"/>
            <a:alpha val="50000"/>
          </a:schemeClr>
        </a:solidFill>
        <a:effectLst/>
      </p:bgPr>
    </p:bg>
    <p:spTree>
      <p:nvGrpSpPr>
        <p:cNvPr id="0" name=""/>
        <p:cNvGrpSpPr/>
        <p:nvPr/>
      </p:nvGrpSpPr>
      <p:grpSpPr>
        <a:xfrm>
          <a:off x="0" y="0"/>
          <a:ext cx="0" cy="0"/>
          <a:chOff x="0" y="0"/>
          <a:chExt cx="0" cy="0"/>
        </a:xfrm>
      </p:grpSpPr>
      <p:sp>
        <p:nvSpPr>
          <p:cNvPr id="1025" name="正方形/長方形 7"/>
          <p:cNvSpPr/>
          <p:nvPr/>
        </p:nvSpPr>
        <p:spPr>
          <a:xfrm>
            <a:off x="5052" y="2210000"/>
            <a:ext cx="6858000" cy="7696000"/>
          </a:xfrm>
          <a:prstGeom prst="rect">
            <a:avLst/>
          </a:prstGeom>
          <a:blipFill>
            <a:blip r:embed="rId12"/>
            <a:stretch>
              <a:fillRect t="-28858" b="140"/>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6" name="正方形/長方形 6"/>
          <p:cNvSpPr/>
          <p:nvPr/>
        </p:nvSpPr>
        <p:spPr>
          <a:xfrm>
            <a:off x="0" y="2218667"/>
            <a:ext cx="6858000" cy="7696000"/>
          </a:xfrm>
          <a:prstGeom prst="rect">
            <a:avLst/>
          </a:prstGeom>
          <a:blipFill>
            <a:blip r:embed="rId12"/>
            <a:stretch>
              <a:fillRect t="-28858" b="140"/>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7" name="フッター プレースホルダー 4"/>
          <p:cNvSpPr>
            <a:spLocks noGrp="1"/>
          </p:cNvSpPr>
          <p:nvPr>
            <p:ph type="ftr" sz="quarter" idx="3"/>
          </p:nvPr>
        </p:nvSpPr>
        <p:spPr>
          <a:xfrm>
            <a:off x="2343150" y="320813"/>
            <a:ext cx="2171700" cy="527403"/>
          </a:xfrm>
          <a:prstGeom prst="rect">
            <a:avLst/>
          </a:prstGeom>
        </p:spPr>
        <p:txBody>
          <a:bodyPr vert="horz" lIns="91440" tIns="45720" rIns="91440" bIns="45720" rtlCol="0" anchor="ctr"/>
          <a:lstStyle>
            <a:lvl1pPr algn="ctr">
              <a:defRPr kumimoji="1" lang="ja-JP" altLang="en-US" sz="1200" kern="1200" dirty="0">
                <a:solidFill>
                  <a:schemeClr val="tx2">
                    <a:lumMod val="25000"/>
                  </a:schemeClr>
                </a:solidFill>
                <a:effectLst>
                  <a:outerShdw blurRad="76200" dist="152400" dir="5400000" algn="t" rotWithShape="0">
                    <a:schemeClr val="tx1">
                      <a:lumMod val="75000"/>
                      <a:alpha val="40000"/>
                    </a:schemeClr>
                  </a:outerShdw>
                </a:effectLst>
                <a:latin typeface="+mn-ea"/>
                <a:ea typeface="+mn-ea"/>
                <a:cs typeface="+mn-cs"/>
              </a:defRPr>
            </a:lvl1pPr>
          </a:lstStyle>
          <a:p>
            <a:endParaRPr lang="ja-JP" altLang="en-US" dirty="0"/>
          </a:p>
        </p:txBody>
      </p:sp>
      <p:sp>
        <p:nvSpPr>
          <p:cNvPr id="1028" name="テキスト プレースホルダー 2"/>
          <p:cNvSpPr>
            <a:spLocks noGrp="1"/>
          </p:cNvSpPr>
          <p:nvPr>
            <p:ph type="body" idx="1"/>
          </p:nvPr>
        </p:nvSpPr>
        <p:spPr>
          <a:xfrm>
            <a:off x="342900" y="1153004"/>
            <a:ext cx="6172200" cy="6171352"/>
          </a:xfrm>
          <a:prstGeom prst="rect">
            <a:avLst/>
          </a:prstGeom>
        </p:spPr>
        <p:txBody>
          <a:bodyPr vert="horz" lIns="91440" tIns="45720" rIns="91440" bIns="45720" rtlCol="0">
            <a:normAutofit/>
          </a:body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en-US" altLang="ja-JP" dirty="0" smtClean="0"/>
          </a:p>
          <a:p>
            <a:pPr lvl="5"/>
            <a:r>
              <a:rPr kumimoji="1" lang="ja-JP" altLang="en-US" dirty="0" smtClean="0"/>
              <a:t>第 </a:t>
            </a:r>
            <a:r>
              <a:rPr kumimoji="1" lang="en-US" altLang="ja-JP" dirty="0" smtClean="0"/>
              <a:t>6 </a:t>
            </a:r>
            <a:r>
              <a:rPr kumimoji="1" lang="ja-JP" altLang="en-US" dirty="0" smtClean="0"/>
              <a:t>レベル</a:t>
            </a:r>
          </a:p>
          <a:p>
            <a:pPr lvl="6"/>
            <a:r>
              <a:rPr kumimoji="1" lang="ja-JP" altLang="en-US" dirty="0" smtClean="0"/>
              <a:t>第 </a:t>
            </a:r>
            <a:r>
              <a:rPr kumimoji="1" lang="en-US" altLang="ja-JP" dirty="0" smtClean="0"/>
              <a:t>7 </a:t>
            </a:r>
            <a:r>
              <a:rPr kumimoji="1" lang="ja-JP" altLang="en-US" dirty="0" smtClean="0"/>
              <a:t>レベル</a:t>
            </a:r>
          </a:p>
          <a:p>
            <a:pPr lvl="7"/>
            <a:r>
              <a:rPr kumimoji="1" lang="ja-JP" altLang="en-US" dirty="0" smtClean="0"/>
              <a:t>第 </a:t>
            </a:r>
            <a:r>
              <a:rPr kumimoji="1" lang="en-US" altLang="ja-JP" dirty="0" smtClean="0"/>
              <a:t>8 </a:t>
            </a:r>
            <a:r>
              <a:rPr kumimoji="1" lang="ja-JP" altLang="en-US" dirty="0" smtClean="0"/>
              <a:t>レベル</a:t>
            </a:r>
          </a:p>
          <a:p>
            <a:pPr lvl="8"/>
            <a:r>
              <a:rPr kumimoji="1" lang="ja-JP" altLang="en-US" dirty="0" smtClean="0"/>
              <a:t>第 </a:t>
            </a:r>
            <a:r>
              <a:rPr kumimoji="1" lang="en-US" altLang="ja-JP" dirty="0" smtClean="0"/>
              <a:t>9 </a:t>
            </a:r>
            <a:r>
              <a:rPr kumimoji="1" lang="ja-JP" altLang="en-US" dirty="0" smtClean="0"/>
              <a:t>レベル</a:t>
            </a:r>
            <a:endParaRPr kumimoji="1" lang="ja-JP" altLang="en-US" dirty="0"/>
          </a:p>
        </p:txBody>
      </p:sp>
      <p:sp>
        <p:nvSpPr>
          <p:cNvPr id="1029" name="タイトル プレースホルダー 1"/>
          <p:cNvSpPr>
            <a:spLocks noGrp="1"/>
          </p:cNvSpPr>
          <p:nvPr>
            <p:ph type="title"/>
          </p:nvPr>
        </p:nvSpPr>
        <p:spPr>
          <a:xfrm>
            <a:off x="202142" y="7346753"/>
            <a:ext cx="6453717" cy="1974731"/>
          </a:xfrm>
          <a:prstGeom prst="rect">
            <a:avLst/>
          </a:prstGeom>
        </p:spPr>
        <p:txBody>
          <a:bodyPr vert="horz" lIns="91440" tIns="45720" rIns="91440" bIns="45720" rtlCol="0" anchor="t">
            <a:noAutofit/>
          </a:bodyPr>
          <a:lstStyle/>
          <a:p>
            <a:r>
              <a:rPr kumimoji="1" lang="ja-JP" altLang="en-US" dirty="0" smtClean="0"/>
              <a:t>マスター タイトルの書式設定</a:t>
            </a:r>
            <a:endParaRPr kumimoji="1" lang="ja-JP" altLang="en-US" dirty="0"/>
          </a:p>
        </p:txBody>
      </p:sp>
      <p:sp>
        <p:nvSpPr>
          <p:cNvPr id="1030" name="日付プレースホルダー 3"/>
          <p:cNvSpPr>
            <a:spLocks noGrp="1"/>
          </p:cNvSpPr>
          <p:nvPr>
            <p:ph type="dt" sz="half" idx="2"/>
          </p:nvPr>
        </p:nvSpPr>
        <p:spPr>
          <a:xfrm>
            <a:off x="342900" y="320813"/>
            <a:ext cx="1600200" cy="527403"/>
          </a:xfrm>
          <a:prstGeom prst="rect">
            <a:avLst/>
          </a:prstGeom>
        </p:spPr>
        <p:txBody>
          <a:bodyPr vert="horz" lIns="91440" tIns="45720" rIns="91440" bIns="45720" rtlCol="0" anchor="ctr"/>
          <a:lstStyle>
            <a:lvl1pPr algn="l">
              <a:defRPr sz="1200">
                <a:solidFill>
                  <a:schemeClr val="tx2">
                    <a:lumMod val="25000"/>
                  </a:schemeClr>
                </a:solidFill>
                <a:effectLst>
                  <a:outerShdw blurRad="76200" dist="152400" dir="5400000" algn="t" rotWithShape="0">
                    <a:schemeClr val="tx1">
                      <a:lumMod val="75000"/>
                      <a:alpha val="40000"/>
                    </a:schemeClr>
                  </a:outerShdw>
                </a:effectLst>
                <a:latin typeface="+mn-ea"/>
                <a:ea typeface="+mn-ea"/>
              </a:defRPr>
            </a:lvl1pPr>
          </a:lstStyle>
          <a:p>
            <a:fld id="{F38E86DD-C52C-43E7-A550-0A1131B019A0}" type="datetimeFigureOut">
              <a:rPr lang="ja-JP" altLang="en-US" smtClean="0"/>
              <a:pPr/>
              <a:t>2025/7/18</a:t>
            </a:fld>
            <a:endParaRPr lang="ja-JP" altLang="en-US" dirty="0"/>
          </a:p>
        </p:txBody>
      </p:sp>
      <p:sp>
        <p:nvSpPr>
          <p:cNvPr id="1031" name="スライド番号プレースホルダー 5"/>
          <p:cNvSpPr>
            <a:spLocks noGrp="1"/>
          </p:cNvSpPr>
          <p:nvPr>
            <p:ph type="sldNum" sz="quarter" idx="4"/>
          </p:nvPr>
        </p:nvSpPr>
        <p:spPr>
          <a:xfrm>
            <a:off x="4914900" y="320813"/>
            <a:ext cx="1600200" cy="527403"/>
          </a:xfrm>
          <a:prstGeom prst="rect">
            <a:avLst/>
          </a:prstGeom>
        </p:spPr>
        <p:txBody>
          <a:bodyPr vert="horz" lIns="91440" tIns="45720" rIns="91440" bIns="45720" rtlCol="0" anchor="ctr"/>
          <a:lstStyle>
            <a:lvl1pPr algn="r">
              <a:defRPr kumimoji="1" lang="ja-JP" altLang="en-US" sz="1200" kern="1200" smtClean="0">
                <a:solidFill>
                  <a:schemeClr val="tx2">
                    <a:lumMod val="25000"/>
                  </a:schemeClr>
                </a:solidFill>
                <a:effectLst>
                  <a:outerShdw blurRad="76200" dist="152400" dir="5400000" algn="t" rotWithShape="0">
                    <a:schemeClr val="tx1">
                      <a:lumMod val="75000"/>
                      <a:alpha val="40000"/>
                    </a:schemeClr>
                  </a:outerShdw>
                </a:effectLst>
                <a:latin typeface="+mn-ea"/>
                <a:ea typeface="+mn-ea"/>
                <a:cs typeface="+mn-cs"/>
              </a:defRPr>
            </a:lvl1pPr>
          </a:lstStyle>
          <a:p>
            <a:fld id="{793C260A-B3D2-4131-BD43-DD9972324E54}" type="slidenum">
              <a:rPr lang="en-US" altLang="ja-JP" smtClean="0"/>
              <a:pPr/>
              <a:t>‹#›</a:t>
            </a:fld>
            <a:endParaRPr lang="en-US" dirty="0"/>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defTabSz="914400" rtl="0" eaLnBrk="1" latinLnBrk="0" hangingPunct="1">
        <a:spcBef>
          <a:spcPct val="0"/>
        </a:spcBef>
        <a:buNone/>
        <a:defRPr kumimoji="1" sz="5400" b="1" kern="1200" cap="all" spc="-30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scaled="0"/>
            <a:tileRect/>
          </a:gradFill>
          <a:effectLst>
            <a:outerShdw blurRad="75057" dir="5400000" sy="-20000" rotWithShape="0">
              <a:schemeClr val="accent4">
                <a:lumMod val="50000"/>
                <a:alpha val="22000"/>
              </a:schemeClr>
            </a:outerShdw>
          </a:effectLst>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914400" rtl="0" eaLnBrk="1" latinLnBrk="0" hangingPunct="1">
        <a:spcBef>
          <a:spcPct val="20000"/>
        </a:spcBef>
        <a:buSzPct val="90000"/>
        <a:buFont typeface="Times New Roman" panose="02020603050405020304" pitchFamily="18" charset="0"/>
        <a:buChar char="§"/>
        <a:defRPr kumimoji="1" sz="3200" kern="1200">
          <a:solidFill>
            <a:schemeClr val="accent1">
              <a:lumMod val="50000"/>
            </a:schemeClr>
          </a:solidFill>
          <a:latin typeface="+mn-ea"/>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accent1">
              <a:lumMod val="50000"/>
            </a:schemeClr>
          </a:solidFill>
          <a:latin typeface="+mn-ea"/>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accent1">
              <a:lumMod val="50000"/>
            </a:schemeClr>
          </a:solidFill>
          <a:latin typeface="+mn-ea"/>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accent1">
              <a:lumMod val="50000"/>
            </a:schemeClr>
          </a:solidFill>
          <a:latin typeface="+mn-ea"/>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accent1">
              <a:lumMod val="50000"/>
            </a:schemeClr>
          </a:solidFill>
          <a:latin typeface="+mn-ea"/>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1800" kern="1200">
          <a:solidFill>
            <a:schemeClr val="accent1">
              <a:lumMod val="50000"/>
            </a:schemeClr>
          </a:solidFill>
          <a:latin typeface="+mn-ea"/>
          <a:ea typeface="+mn-ea"/>
          <a:cs typeface="+mn-cs"/>
        </a:defRPr>
      </a:lvl6pPr>
      <a:lvl7pPr marL="2868613" indent="-177800" algn="l" defTabSz="914400" rtl="0" eaLnBrk="1" latinLnBrk="0" hangingPunct="1">
        <a:spcBef>
          <a:spcPct val="20000"/>
        </a:spcBef>
        <a:buFont typeface="Arial" panose="020B0604020202020204" pitchFamily="34" charset="0"/>
        <a:buChar char="•"/>
        <a:defRPr kumimoji="1" sz="2000" kern="1200">
          <a:solidFill>
            <a:schemeClr val="accent1">
              <a:lumMod val="50000"/>
            </a:schemeClr>
          </a:solidFill>
          <a:latin typeface="+mn-ea"/>
          <a:ea typeface="+mn-ea"/>
          <a:cs typeface="+mn-cs"/>
        </a:defRPr>
      </a:lvl7pPr>
      <a:lvl8pPr marL="3230563" indent="-177800" algn="l" defTabSz="914400" rtl="0" eaLnBrk="1" latinLnBrk="0" hangingPunct="1">
        <a:spcBef>
          <a:spcPct val="20000"/>
        </a:spcBef>
        <a:buFont typeface="Arial" panose="020B0604020202020204" pitchFamily="34" charset="0"/>
        <a:buChar char="•"/>
        <a:defRPr kumimoji="1" sz="1400" kern="1200">
          <a:solidFill>
            <a:schemeClr val="accent1">
              <a:lumMod val="50000"/>
            </a:schemeClr>
          </a:solidFill>
          <a:latin typeface="+mn-ea"/>
          <a:ea typeface="+mn-ea"/>
          <a:cs typeface="+mn-cs"/>
        </a:defRPr>
      </a:lvl8pPr>
      <a:lvl9pPr marL="3590925" indent="-95250" algn="l" defTabSz="914400" rtl="0" eaLnBrk="1" latinLnBrk="0" hangingPunct="1">
        <a:spcBef>
          <a:spcPct val="20000"/>
        </a:spcBef>
        <a:buFont typeface="Arial" panose="020B0604020202020204" pitchFamily="34" charset="0"/>
        <a:buChar char="•"/>
        <a:defRPr kumimoji="1" sz="1200" kern="1200">
          <a:solidFill>
            <a:schemeClr val="accent1">
              <a:lumMod val="50000"/>
            </a:schemeClr>
          </a:solidFill>
          <a:latin typeface="+mn-ea"/>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image" Target="../media/image3.png" /><Relationship Id="rId2" Type="http://schemas.openxmlformats.org/officeDocument/2006/relationships/slideLayout" Target="../slideLayouts/slideLayout7.xml" /><Relationship Id="rId3" Type="http://schemas.openxmlformats.org/officeDocument/2006/relationships/notesSlide" Target="../notesSlides/notesSlide1.xml" /><Relationship Id="rId4" Type="http://schemas.openxmlformats.org/officeDocument/2006/relationships/comments" Target="../comments/comment1.xml" /></Relationships>
</file>

<file path=ppt/slides/_rels/slide2.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xml" /><Relationship Id="rId3" Type="http://schemas.openxmlformats.org/officeDocument/2006/relationships/comments" Target="../comments/comment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p:bgPr>
    </p:bg>
    <p:spTree>
      <p:nvGrpSpPr>
        <p:cNvPr id="0" name=""/>
        <p:cNvGrpSpPr/>
        <p:nvPr/>
      </p:nvGrpSpPr>
      <p:grpSpPr/>
      <p:sp>
        <p:nvSpPr>
          <p:cNvPr id="1120" name="テキスト 3161"/>
          <p:cNvSpPr txBox="1"/>
          <p:nvPr/>
        </p:nvSpPr>
        <p:spPr>
          <a:xfrm>
            <a:off x="405000" y="201000"/>
            <a:ext cx="6084697" cy="676215"/>
          </a:xfrm>
          <a:prstGeom prst="rect">
            <a:avLst/>
          </a:prstGeom>
        </p:spPr>
        <p:txBody>
          <a:bodyPr wrap="square">
            <a:spAutoFit/>
          </a:bodyPr>
          <a:p>
            <a:pPr algn="ctr">
              <a:defRPr lang="ja-JP" altLang="en-US"/>
            </a:pPr>
            <a:r>
              <a:rPr lang="ja-JP" altLang="en-US" sz="3800">
                <a:latin typeface="AR P悠々ゴシック体E"/>
                <a:ea typeface="AR P悠々ゴシック体E"/>
              </a:rPr>
              <a:t>キャッチコピー</a:t>
            </a:r>
            <a:endParaRPr lang="ja-JP" altLang="en-US" sz="3800">
              <a:latin typeface="AR P悠々ゴシック体E"/>
              <a:ea typeface="AR P悠々ゴシック体E"/>
            </a:endParaRPr>
          </a:p>
        </p:txBody>
      </p:sp>
      <p:sp>
        <p:nvSpPr>
          <p:cNvPr id="1121" name="テキスト 3162"/>
          <p:cNvSpPr txBox="1"/>
          <p:nvPr/>
        </p:nvSpPr>
        <p:spPr>
          <a:xfrm>
            <a:off x="549981" y="1523546"/>
            <a:ext cx="5690973" cy="2079164"/>
          </a:xfrm>
          <a:prstGeom prst="rect">
            <a:avLst/>
          </a:prstGeom>
        </p:spPr>
        <p:txBody>
          <a:bodyPr wrap="square">
            <a:spAutoFit/>
          </a:bodyPr>
          <a:p>
            <a:pPr>
              <a:lnSpc>
                <a:spcPts val="3100"/>
              </a:lnSpc>
              <a:spcBef>
                <a:spcPts val="0"/>
              </a:spcBef>
              <a:spcAft>
                <a:spcPts val="0"/>
              </a:spcAft>
              <a:defRPr lang="ja-JP" altLang="en-US"/>
            </a:pPr>
            <a:r>
              <a:rPr lang="ja-JP" altLang="en-US" sz="1600">
                <a:latin typeface="AR丸ゴシック体E"/>
                <a:ea typeface="AR丸ゴシック体E"/>
              </a:rPr>
              <a:t>事業所紹介文</a:t>
            </a:r>
            <a:endParaRPr lang="ja-JP" altLang="en-US" sz="1600">
              <a:latin typeface="AR丸ゴシック体E"/>
              <a:ea typeface="AR丸ゴシック体E"/>
            </a:endParaRPr>
          </a:p>
          <a:p>
            <a:pPr>
              <a:lnSpc>
                <a:spcPts val="3100"/>
              </a:lnSpc>
              <a:spcBef>
                <a:spcPts val="0"/>
              </a:spcBef>
              <a:spcAft>
                <a:spcPts val="0"/>
              </a:spcAft>
              <a:defRPr lang="ja-JP" altLang="en-US"/>
            </a:pPr>
            <a:endParaRPr lang="ja-JP" altLang="en-US" sz="1600">
              <a:latin typeface="AR丸ゴシック体E"/>
              <a:ea typeface="AR丸ゴシック体E"/>
            </a:endParaRPr>
          </a:p>
          <a:p>
            <a:pPr>
              <a:lnSpc>
                <a:spcPts val="3100"/>
              </a:lnSpc>
              <a:spcBef>
                <a:spcPts val="0"/>
              </a:spcBef>
              <a:spcAft>
                <a:spcPts val="0"/>
              </a:spcAft>
              <a:defRPr lang="ja-JP" altLang="en-US"/>
            </a:pPr>
            <a:endParaRPr lang="ja-JP" altLang="en-US" sz="1600">
              <a:latin typeface="AR丸ゴシック体E"/>
              <a:ea typeface="AR丸ゴシック体E"/>
            </a:endParaRPr>
          </a:p>
          <a:p>
            <a:pPr>
              <a:lnSpc>
                <a:spcPts val="3100"/>
              </a:lnSpc>
              <a:spcBef>
                <a:spcPts val="0"/>
              </a:spcBef>
              <a:spcAft>
                <a:spcPts val="0"/>
              </a:spcAft>
              <a:defRPr lang="ja-JP" altLang="en-US"/>
            </a:pPr>
            <a:endParaRPr lang="ja-JP" altLang="en-US" sz="1600">
              <a:latin typeface="AR丸ゴシック体E"/>
              <a:ea typeface="AR丸ゴシック体E"/>
            </a:endParaRPr>
          </a:p>
          <a:p>
            <a:pPr>
              <a:lnSpc>
                <a:spcPts val="3100"/>
              </a:lnSpc>
              <a:spcBef>
                <a:spcPts val="0"/>
              </a:spcBef>
              <a:spcAft>
                <a:spcPts val="0"/>
              </a:spcAft>
              <a:defRPr lang="ja-JP" altLang="en-US"/>
            </a:pPr>
            <a:endParaRPr lang="ja-JP" altLang="en-US" sz="1600">
              <a:latin typeface="AR丸ゴシック体E"/>
              <a:ea typeface="AR丸ゴシック体E"/>
            </a:endParaRPr>
          </a:p>
        </p:txBody>
      </p:sp>
      <p:sp>
        <p:nvSpPr>
          <p:cNvPr id="1122" name="四角形 3163"/>
          <p:cNvSpPr/>
          <p:nvPr/>
        </p:nvSpPr>
        <p:spPr>
          <a:xfrm>
            <a:off x="2988785" y="3794042"/>
            <a:ext cx="3675364" cy="2515798"/>
          </a:xfrm>
          <a:prstGeom prst="rect">
            <a:avLst/>
          </a:prstGeom>
          <a:solidFill>
            <a:schemeClr val="accent5"/>
          </a:solidFill>
          <a:ln w="22225" cap="flat" cmpd="sng"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a:t>写真</a:t>
            </a:r>
            <a:endParaRPr lang="ja-JP" altLang="en-US"/>
          </a:p>
        </p:txBody>
      </p:sp>
      <p:pic>
        <p:nvPicPr>
          <p:cNvPr id="1123" name="図 3164"/>
          <p:cNvPicPr>
            <a:picLocks noChangeAspect="1"/>
          </p:cNvPicPr>
          <p:nvPr/>
        </p:nvPicPr>
        <p:blipFill>
          <a:blip r:embed="rId1"/>
          <a:stretch>
            <a:fillRect/>
          </a:stretch>
        </p:blipFill>
        <p:spPr>
          <a:xfrm>
            <a:off x="333000" y="4009053"/>
            <a:ext cx="2300787" cy="2300787"/>
          </a:xfrm>
          <a:prstGeom prst="rect">
            <a:avLst/>
          </a:prstGeom>
        </p:spPr>
      </p:pic>
      <p:sp>
        <p:nvSpPr>
          <p:cNvPr id="1124" name="テキスト 3165"/>
          <p:cNvSpPr txBox="1"/>
          <p:nvPr/>
        </p:nvSpPr>
        <p:spPr>
          <a:xfrm>
            <a:off x="188000" y="6668172"/>
            <a:ext cx="2739009" cy="3076873"/>
          </a:xfrm>
          <a:prstGeom prst="rect">
            <a:avLst/>
          </a:prstGeom>
          <a:ln w="28575" cmpd="sng">
            <a:solidFill>
              <a:schemeClr val="accent5"/>
            </a:solidFill>
            <a:prstDash val="dash"/>
          </a:ln>
        </p:spPr>
        <p:txBody>
          <a:bodyPr wrap="square">
            <a:spAutoFit/>
          </a:bodyPr>
          <a:p>
            <a:pPr>
              <a:defRPr lang="ja-JP" altLang="en-US"/>
            </a:pPr>
            <a:r>
              <a:rPr lang="ja-JP" altLang="en-US" sz="1600" u="heavy">
                <a:latin typeface="AR P丸ゴシック体E"/>
                <a:ea typeface="AR P丸ゴシック体E"/>
              </a:rPr>
              <a:t>気になる！！</a:t>
            </a:r>
            <a:endParaRPr lang="ja-JP" altLang="en-US" sz="1600" u="heavy">
              <a:latin typeface="AR P丸ゴシック体E"/>
              <a:ea typeface="AR P丸ゴシック体E"/>
            </a:endParaRPr>
          </a:p>
          <a:p>
            <a:pPr>
              <a:defRPr lang="ja-JP" altLang="en-US"/>
            </a:pPr>
            <a:r>
              <a:rPr lang="ja-JP" altLang="en-US" sz="1600" u="heavy">
                <a:latin typeface="AR P丸ゴシック体E"/>
                <a:ea typeface="AR P丸ゴシック体E"/>
              </a:rPr>
              <a:t>福利厚生・事業所特徴</a:t>
            </a:r>
            <a:endParaRPr lang="ja-JP" altLang="en-US" u="heavy">
              <a:latin typeface="AR P丸ゴシック体E"/>
              <a:ea typeface="AR P丸ゴシック体E"/>
            </a:endParaRPr>
          </a:p>
          <a:p>
            <a:pPr>
              <a:defRPr lang="ja-JP" altLang="en-US"/>
            </a:pPr>
            <a:endParaRPr lang="ja-JP" altLang="en-US" u="heavy">
              <a:latin typeface="ＤＨＰ平成ゴシックW5"/>
              <a:ea typeface="ＤＨＰ平成ゴシックW5"/>
            </a:endParaRPr>
          </a:p>
          <a:p>
            <a:pPr>
              <a:lnSpc>
                <a:spcPct val="150000"/>
              </a:lnSpc>
              <a:defRPr lang="ja-JP" altLang="en-US"/>
            </a:pPr>
            <a:r>
              <a:rPr lang="ja-JP" altLang="en-US" sz="1400">
                <a:latin typeface="AR丸ゴシック体E"/>
                <a:ea typeface="AR丸ゴシック体E"/>
              </a:rPr>
              <a:t>・</a:t>
            </a:r>
            <a:endParaRPr lang="ja-JP" altLang="en-US" sz="1400">
              <a:latin typeface="AR丸ゴシック体E"/>
              <a:ea typeface="AR丸ゴシック体E"/>
            </a:endParaRPr>
          </a:p>
          <a:p>
            <a:pPr>
              <a:lnSpc>
                <a:spcPct val="150000"/>
              </a:lnSpc>
              <a:defRPr lang="ja-JP" altLang="en-US"/>
            </a:pPr>
            <a:r>
              <a:rPr lang="ja-JP" altLang="en-US" sz="1400">
                <a:latin typeface="AR丸ゴシック体E"/>
                <a:ea typeface="AR丸ゴシック体E"/>
              </a:rPr>
              <a:t>・</a:t>
            </a:r>
            <a:endParaRPr lang="ja-JP" altLang="en-US"/>
          </a:p>
          <a:p>
            <a:pPr>
              <a:lnSpc>
                <a:spcPct val="150000"/>
              </a:lnSpc>
              <a:defRPr lang="ja-JP" altLang="en-US"/>
            </a:pPr>
            <a:r>
              <a:rPr lang="ja-JP" altLang="en-US" sz="1400">
                <a:latin typeface="AR丸ゴシック体E"/>
                <a:ea typeface="AR丸ゴシック体E"/>
              </a:rPr>
              <a:t>・</a:t>
            </a:r>
            <a:endParaRPr lang="ja-JP" altLang="en-US" sz="1400">
              <a:latin typeface="AR丸ゴシック体E"/>
              <a:ea typeface="AR丸ゴシック体E"/>
            </a:endParaRPr>
          </a:p>
          <a:p>
            <a:pPr>
              <a:lnSpc>
                <a:spcPct val="150000"/>
              </a:lnSpc>
              <a:defRPr lang="ja-JP" altLang="en-US"/>
            </a:pPr>
            <a:r>
              <a:rPr lang="ja-JP" altLang="en-US" sz="1400">
                <a:latin typeface="AR丸ゴシック体E"/>
                <a:ea typeface="AR丸ゴシック体E"/>
              </a:rPr>
              <a:t>・</a:t>
            </a:r>
            <a:endParaRPr lang="ja-JP" altLang="en-US"/>
          </a:p>
          <a:p>
            <a:pPr>
              <a:lnSpc>
                <a:spcPct val="150000"/>
              </a:lnSpc>
              <a:defRPr lang="ja-JP" altLang="en-US"/>
            </a:pPr>
            <a:r>
              <a:rPr lang="ja-JP" altLang="en-US" sz="1400">
                <a:latin typeface="AR丸ゴシック体E"/>
                <a:ea typeface="AR丸ゴシック体E"/>
              </a:rPr>
              <a:t>・</a:t>
            </a:r>
            <a:endParaRPr lang="ja-JP" altLang="en-US" sz="1400">
              <a:latin typeface="AR丸ゴシック体E"/>
              <a:ea typeface="AR丸ゴシック体E"/>
            </a:endParaRPr>
          </a:p>
          <a:p>
            <a:pPr>
              <a:lnSpc>
                <a:spcPct val="150000"/>
              </a:lnSpc>
              <a:defRPr lang="ja-JP" altLang="en-US"/>
            </a:pPr>
            <a:r>
              <a:rPr lang="ja-JP" altLang="en-US" sz="1400">
                <a:latin typeface="AR丸ゴシック体E"/>
                <a:ea typeface="AR丸ゴシック体E"/>
              </a:rPr>
              <a:t>・</a:t>
            </a:r>
            <a:endParaRPr lang="ja-JP" altLang="en-US" sz="1400">
              <a:latin typeface="AR丸ゴシック体E"/>
              <a:ea typeface="AR丸ゴシック体E"/>
            </a:endParaRPr>
          </a:p>
          <a:p>
            <a:pPr>
              <a:defRPr lang="ja-JP" altLang="en-US"/>
            </a:pPr>
            <a:endParaRPr lang="ja-JP" altLang="en-US"/>
          </a:p>
        </p:txBody>
      </p:sp>
      <p:sp>
        <p:nvSpPr>
          <p:cNvPr id="1125" name="テキスト 3166"/>
          <p:cNvSpPr txBox="1"/>
          <p:nvPr/>
        </p:nvSpPr>
        <p:spPr>
          <a:xfrm>
            <a:off x="3140808" y="6969000"/>
            <a:ext cx="3523341" cy="2738318"/>
          </a:xfrm>
          <a:prstGeom prst="rect">
            <a:avLst/>
          </a:prstGeom>
          <a:ln w="28575" cmpd="sng">
            <a:solidFill>
              <a:schemeClr val="accent5"/>
            </a:solidFill>
            <a:prstDash val="dash"/>
          </a:ln>
        </p:spPr>
        <p:txBody>
          <a:bodyPr wrap="square">
            <a:spAutoFit/>
          </a:bodyPr>
          <a:p>
            <a:pPr>
              <a:defRPr lang="ja-JP" altLang="en-US"/>
            </a:pPr>
            <a:r>
              <a:rPr lang="ja-JP" altLang="en-US" sz="1600" u="heavy">
                <a:latin typeface="AR P丸ゴシック体E"/>
                <a:ea typeface="AR P丸ゴシック体E"/>
              </a:rPr>
              <a:t>事業所基本情報</a:t>
            </a:r>
            <a:endParaRPr lang="ja-JP" altLang="en-US" u="heavy">
              <a:latin typeface="AR P丸ゴシック体E"/>
              <a:ea typeface="AR P丸ゴシック体E"/>
            </a:endParaRPr>
          </a:p>
          <a:p>
            <a:pPr>
              <a:defRPr lang="ja-JP" altLang="en-US"/>
            </a:pPr>
            <a:endParaRPr lang="ja-JP" altLang="en-US"/>
          </a:p>
          <a:p>
            <a:pPr>
              <a:defRPr lang="ja-JP" altLang="en-US"/>
            </a:pPr>
            <a:r>
              <a:rPr lang="ja-JP" altLang="en-US" sz="1400">
                <a:latin typeface="AR丸ゴシック体E"/>
                <a:ea typeface="AR丸ゴシック体E"/>
              </a:rPr>
              <a:t>・事業所名</a:t>
            </a:r>
            <a:endParaRPr lang="ja-JP" altLang="en-US"/>
          </a:p>
          <a:p>
            <a:pPr>
              <a:defRPr lang="ja-JP" altLang="en-US"/>
            </a:pPr>
            <a:r>
              <a:rPr lang="ja-JP" altLang="en-US" sz="1400">
                <a:latin typeface="AR丸ゴシック体E"/>
                <a:ea typeface="AR丸ゴシック体E"/>
              </a:rPr>
              <a:t>・住所</a:t>
            </a:r>
            <a:endParaRPr lang="ja-JP" altLang="en-US" sz="1400">
              <a:latin typeface="AR丸ゴシック体E"/>
              <a:ea typeface="AR丸ゴシック体E"/>
            </a:endParaRPr>
          </a:p>
          <a:p>
            <a:pPr>
              <a:defRPr lang="ja-JP" altLang="en-US"/>
            </a:pPr>
            <a:r>
              <a:rPr lang="ja-JP" altLang="en-US" sz="1400">
                <a:latin typeface="AR丸ゴシック体E"/>
                <a:ea typeface="AR丸ゴシック体E"/>
              </a:rPr>
              <a:t>・電話番号</a:t>
            </a:r>
            <a:endParaRPr lang="ja-JP" altLang="en-US"/>
          </a:p>
          <a:p>
            <a:pPr>
              <a:defRPr lang="ja-JP" altLang="en-US"/>
            </a:pPr>
            <a:r>
              <a:rPr lang="ja-JP" altLang="en-US" sz="1400">
                <a:latin typeface="AR丸ゴシック体E"/>
                <a:ea typeface="AR丸ゴシック体E"/>
              </a:rPr>
              <a:t>・サービス種別</a:t>
            </a:r>
            <a:endParaRPr lang="ja-JP" altLang="en-US" sz="1400">
              <a:latin typeface="AR丸ゴシック体E"/>
              <a:ea typeface="AR丸ゴシック体E"/>
            </a:endParaRPr>
          </a:p>
          <a:p>
            <a:pPr>
              <a:defRPr lang="ja-JP" altLang="en-US"/>
            </a:pPr>
            <a:r>
              <a:rPr lang="ja-JP" altLang="en-US" sz="1400">
                <a:latin typeface="AR丸ゴシック体E"/>
                <a:ea typeface="AR丸ゴシック体E"/>
              </a:rPr>
              <a:t>・</a:t>
            </a:r>
            <a:r>
              <a:rPr lang="ja-JP" altLang="en-US" sz="1400">
                <a:latin typeface="AR丸ゴシック体E"/>
                <a:ea typeface="AR丸ゴシック体E"/>
              </a:rPr>
              <a:t>メールアドレス</a:t>
            </a:r>
            <a:endParaRPr lang="ja-JP" altLang="en-US" sz="1400">
              <a:latin typeface="AR丸ゴシック体E"/>
              <a:ea typeface="AR丸ゴシック体E"/>
            </a:endParaRPr>
          </a:p>
          <a:p>
            <a:pPr>
              <a:defRPr lang="ja-JP" altLang="en-US"/>
            </a:pPr>
            <a:endParaRPr lang="ja-JP" altLang="en-US" sz="1400">
              <a:latin typeface="AR丸ゴシック体E"/>
              <a:ea typeface="AR丸ゴシック体E"/>
            </a:endParaRPr>
          </a:p>
          <a:p>
            <a:pPr>
              <a:defRPr lang="ja-JP" altLang="en-US"/>
            </a:pPr>
            <a:endParaRPr lang="ja-JP" altLang="en-US"/>
          </a:p>
          <a:p>
            <a:pPr>
              <a:defRPr lang="ja-JP" altLang="en-US"/>
            </a:pPr>
            <a:endParaRPr lang="ja-JP" altLang="en-US"/>
          </a:p>
          <a:p>
            <a:pPr>
              <a:defRPr lang="ja-JP" altLang="en-US"/>
            </a:pPr>
            <a:endParaRPr lang="ja-JP" altLang="en-US"/>
          </a:p>
        </p:txBody>
      </p:sp>
      <p:sp>
        <p:nvSpPr>
          <p:cNvPr id="1126" name="テキスト 22"/>
          <p:cNvSpPr txBox="1"/>
          <p:nvPr/>
        </p:nvSpPr>
        <p:spPr>
          <a:xfrm>
            <a:off x="6957322" y="201000"/>
            <a:ext cx="3092387" cy="1014770"/>
          </a:xfrm>
          <a:prstGeom prst="rect">
            <a:avLst/>
          </a:prstGeom>
          <a:ln>
            <a:solidFill>
              <a:schemeClr val="tx1"/>
            </a:solidFill>
          </a:ln>
        </p:spPr>
        <p:txBody>
          <a:bodyPr wrap="square">
            <a:spAutoFit/>
          </a:bodyPr>
          <a:p>
            <a:pPr>
              <a:defRPr lang="ja-JP" altLang="en-US"/>
            </a:pPr>
            <a:r>
              <a:rPr lang="ja-JP" altLang="en-US" sz="1400">
                <a:latin typeface="ＭＳ ゴシック"/>
                <a:ea typeface="ＭＳ ゴシック"/>
              </a:rPr>
              <a:t>「キャッチコピー」に、事業所で考えたキャッチコピーを入れてください。</a:t>
            </a:r>
            <a:endParaRPr lang="ja-JP" altLang="en-US" sz="1400">
              <a:latin typeface="ＭＳ ゴシック"/>
              <a:ea typeface="ＭＳ ゴシック"/>
            </a:endParaRPr>
          </a:p>
          <a:p>
            <a:pPr>
              <a:defRPr lang="ja-JP" altLang="en-US"/>
            </a:pPr>
            <a:endParaRPr lang="ja-JP" altLang="en-US">
              <a:latin typeface="ＭＳ ゴシック"/>
              <a:ea typeface="ＭＳ ゴシック"/>
            </a:endParaRPr>
          </a:p>
        </p:txBody>
      </p:sp>
      <p:sp>
        <p:nvSpPr>
          <p:cNvPr id="1127" name="テキスト 23"/>
          <p:cNvSpPr txBox="1"/>
          <p:nvPr/>
        </p:nvSpPr>
        <p:spPr>
          <a:xfrm>
            <a:off x="6958402" y="1353000"/>
            <a:ext cx="3093766" cy="583883"/>
          </a:xfrm>
          <a:prstGeom prst="rect">
            <a:avLst/>
          </a:prstGeom>
          <a:ln>
            <a:solidFill>
              <a:schemeClr val="tx1"/>
            </a:solidFill>
          </a:ln>
        </p:spPr>
        <p:txBody>
          <a:bodyPr wrap="square">
            <a:spAutoFit/>
          </a:bodyPr>
          <a:p>
            <a:pPr>
              <a:defRPr lang="ja-JP" altLang="en-US"/>
            </a:pPr>
            <a:r>
              <a:rPr lang="ja-JP" altLang="en-US" sz="1400">
                <a:latin typeface="ＭＳ ゴシック"/>
                <a:ea typeface="ＭＳ ゴシック"/>
              </a:rPr>
              <a:t>事業所紹介</a:t>
            </a:r>
            <a:r>
              <a:rPr lang="ja-JP" altLang="en-US" sz="1400">
                <a:latin typeface="ＭＳ ゴシック"/>
                <a:ea typeface="ＭＳ ゴシック"/>
              </a:rPr>
              <a:t>を記載してください。</a:t>
            </a:r>
            <a:endParaRPr lang="ja-JP" altLang="en-US"/>
          </a:p>
          <a:p>
            <a:pPr>
              <a:defRPr lang="ja-JP" altLang="en-US"/>
            </a:pPr>
            <a:endParaRPr lang="ja-JP" altLang="en-US"/>
          </a:p>
        </p:txBody>
      </p:sp>
      <p:sp>
        <p:nvSpPr>
          <p:cNvPr id="1128" name="テキスト 24"/>
          <p:cNvSpPr txBox="1"/>
          <p:nvPr/>
        </p:nvSpPr>
        <p:spPr>
          <a:xfrm>
            <a:off x="6959479" y="2073000"/>
            <a:ext cx="3092688" cy="2245876"/>
          </a:xfrm>
          <a:prstGeom prst="rect">
            <a:avLst/>
          </a:prstGeom>
          <a:ln>
            <a:solidFill>
              <a:schemeClr val="tx1"/>
            </a:solidFill>
          </a:ln>
        </p:spPr>
        <p:txBody>
          <a:bodyPr wrap="square">
            <a:spAutoFit/>
          </a:bodyPr>
          <a:p>
            <a:pPr>
              <a:defRPr lang="ja-JP" altLang="en-US"/>
            </a:pPr>
            <a:r>
              <a:rPr lang="ja-JP" altLang="en-US" sz="1400">
                <a:latin typeface="ＭＳ ゴシック"/>
                <a:ea typeface="ＭＳ ゴシック"/>
              </a:rPr>
              <a:t>写真を入れてください。</a:t>
            </a:r>
            <a:endParaRPr lang="ja-JP" altLang="en-US"/>
          </a:p>
          <a:p>
            <a:pPr>
              <a:defRPr lang="ja-JP" altLang="en-US"/>
            </a:pPr>
            <a:r>
              <a:rPr lang="ja-JP" altLang="en-US" sz="1400">
                <a:latin typeface="ＭＳ ゴシック"/>
                <a:ea typeface="ＭＳ ゴシック"/>
              </a:rPr>
              <a:t>写真を入れる場合は、「写真」と書かれている図形を削除してから写真を挿入してください。</a:t>
            </a:r>
            <a:endParaRPr lang="ja-JP" altLang="en-US"/>
          </a:p>
          <a:p>
            <a:pPr>
              <a:defRPr lang="ja-JP" altLang="en-US"/>
            </a:pPr>
            <a:endParaRPr lang="ja-JP" altLang="en-US" sz="1400">
              <a:latin typeface="ＭＳ ゴシック"/>
              <a:ea typeface="ＭＳ ゴシック"/>
            </a:endParaRPr>
          </a:p>
          <a:p>
            <a:pPr>
              <a:defRPr lang="ja-JP" altLang="en-US"/>
            </a:pPr>
            <a:r>
              <a:rPr lang="ja-JP" altLang="en-US" sz="1400">
                <a:latin typeface="ＭＳ ゴシック"/>
                <a:ea typeface="ＭＳ ゴシック"/>
              </a:rPr>
              <a:t>また、写真を２枚入れる場合や事業所のロゴマーク等を入れたい場合は、イラストを削除して入れていただいてもかまいません。</a:t>
            </a:r>
            <a:endParaRPr lang="ja-JP" altLang="en-US" sz="1400">
              <a:latin typeface="ＭＳ ゴシック"/>
              <a:ea typeface="ＭＳ ゴシック"/>
            </a:endParaRPr>
          </a:p>
          <a:p>
            <a:pPr>
              <a:defRPr lang="ja-JP" altLang="en-US"/>
            </a:pPr>
            <a:endParaRPr lang="ja-JP" altLang="en-US" sz="1400">
              <a:latin typeface="ＭＳ ゴシック"/>
              <a:ea typeface="ＭＳ ゴシック"/>
            </a:endParaRPr>
          </a:p>
        </p:txBody>
      </p:sp>
      <p:sp>
        <p:nvSpPr>
          <p:cNvPr id="1129" name="テキスト 25"/>
          <p:cNvSpPr txBox="1"/>
          <p:nvPr/>
        </p:nvSpPr>
        <p:spPr>
          <a:xfrm>
            <a:off x="6959480" y="4683056"/>
            <a:ext cx="3092688" cy="737771"/>
          </a:xfrm>
          <a:prstGeom prst="rect">
            <a:avLst/>
          </a:prstGeom>
          <a:ln>
            <a:solidFill>
              <a:schemeClr val="tx1"/>
            </a:solidFill>
          </a:ln>
        </p:spPr>
        <p:txBody>
          <a:bodyPr wrap="square">
            <a:spAutoFit/>
          </a:bodyPr>
          <a:p>
            <a:pPr>
              <a:defRPr lang="ja-JP" altLang="en-US"/>
            </a:pPr>
            <a:r>
              <a:rPr lang="ja-JP" altLang="en-US" sz="1400">
                <a:latin typeface="ＭＳ ゴシック"/>
                <a:ea typeface="ＭＳ ゴシック"/>
              </a:rPr>
              <a:t>福利厚生や事業所の特徴について記載してください。</a:t>
            </a:r>
            <a:endParaRPr lang="ja-JP" altLang="en-US" sz="1400">
              <a:latin typeface="ＭＳ ゴシック"/>
              <a:ea typeface="ＭＳ ゴシック"/>
            </a:endParaRPr>
          </a:p>
          <a:p>
            <a:pPr>
              <a:defRPr lang="ja-JP" altLang="en-US"/>
            </a:pPr>
            <a:endParaRPr lang="ja-JP" altLang="en-US" sz="1400">
              <a:latin typeface="ＭＳ ゴシック"/>
              <a:ea typeface="ＭＳ ゴシック"/>
            </a:endParaRPr>
          </a:p>
        </p:txBody>
      </p:sp>
      <p:sp>
        <p:nvSpPr>
          <p:cNvPr id="1130" name="テキスト 26"/>
          <p:cNvSpPr txBox="1"/>
          <p:nvPr/>
        </p:nvSpPr>
        <p:spPr>
          <a:xfrm>
            <a:off x="6959480" y="5889000"/>
            <a:ext cx="3095149" cy="3107650"/>
          </a:xfrm>
          <a:prstGeom prst="rect">
            <a:avLst/>
          </a:prstGeom>
          <a:ln>
            <a:solidFill>
              <a:schemeClr val="tx1"/>
            </a:solidFill>
          </a:ln>
        </p:spPr>
        <p:txBody>
          <a:bodyPr wrap="square">
            <a:spAutoFit/>
          </a:bodyPr>
          <a:p>
            <a:pPr>
              <a:defRPr lang="ja-JP" altLang="en-US"/>
            </a:pPr>
            <a:r>
              <a:rPr lang="ja-JP" altLang="en-US" sz="1400">
                <a:latin typeface="ＭＳ ゴシック"/>
                <a:ea typeface="ＭＳ ゴシック"/>
              </a:rPr>
              <a:t>事業所基本情報には、</a:t>
            </a:r>
            <a:endParaRPr lang="ja-JP" altLang="en-US"/>
          </a:p>
          <a:p>
            <a:pPr>
              <a:defRPr lang="ja-JP" altLang="en-US"/>
            </a:pPr>
            <a:r>
              <a:rPr lang="ja-JP" altLang="en-US" sz="1400">
                <a:latin typeface="ＭＳ ゴシック"/>
                <a:ea typeface="ＭＳ ゴシック"/>
              </a:rPr>
              <a:t>・事業所名</a:t>
            </a:r>
            <a:endParaRPr lang="ja-JP" altLang="en-US"/>
          </a:p>
          <a:p>
            <a:pPr>
              <a:defRPr lang="ja-JP" altLang="en-US"/>
            </a:pPr>
            <a:r>
              <a:rPr lang="ja-JP" altLang="en-US" sz="1400">
                <a:latin typeface="ＭＳ ゴシック"/>
                <a:ea typeface="ＭＳ ゴシック"/>
              </a:rPr>
              <a:t>・事業所住所</a:t>
            </a:r>
            <a:endParaRPr lang="ja-JP" altLang="en-US"/>
          </a:p>
          <a:p>
            <a:pPr>
              <a:defRPr lang="ja-JP" altLang="en-US"/>
            </a:pPr>
            <a:r>
              <a:rPr lang="ja-JP" altLang="en-US" sz="1400">
                <a:latin typeface="ＭＳ ゴシック"/>
                <a:ea typeface="ＭＳ ゴシック"/>
              </a:rPr>
              <a:t>・電話番号</a:t>
            </a:r>
            <a:endParaRPr lang="ja-JP" altLang="en-US"/>
          </a:p>
          <a:p>
            <a:pPr>
              <a:defRPr lang="ja-JP" altLang="en-US"/>
            </a:pPr>
            <a:r>
              <a:rPr lang="ja-JP" altLang="en-US" sz="1400">
                <a:latin typeface="ＭＳ ゴシック"/>
                <a:ea typeface="ＭＳ ゴシック"/>
              </a:rPr>
              <a:t>・サービス種別</a:t>
            </a:r>
            <a:endParaRPr lang="ja-JP" altLang="en-US"/>
          </a:p>
          <a:p>
            <a:pPr>
              <a:defRPr lang="ja-JP" altLang="en-US"/>
            </a:pPr>
            <a:r>
              <a:rPr lang="ja-JP" altLang="en-US" sz="1400">
                <a:latin typeface="ＭＳ ゴシック"/>
                <a:ea typeface="ＭＳ ゴシック"/>
              </a:rPr>
              <a:t>・メールアドレス</a:t>
            </a:r>
            <a:endParaRPr lang="ja-JP" altLang="en-US"/>
          </a:p>
          <a:p>
            <a:pPr>
              <a:defRPr lang="ja-JP" altLang="en-US"/>
            </a:pPr>
            <a:r>
              <a:rPr lang="ja-JP" altLang="en-US" sz="1400">
                <a:latin typeface="ＭＳ ゴシック"/>
                <a:ea typeface="ＭＳ ゴシック"/>
              </a:rPr>
              <a:t>・HP、インスタなどのSNSの</a:t>
            </a:r>
            <a:r>
              <a:rPr lang="ja-JP" altLang="en-US" sz="1400">
                <a:latin typeface="ＭＳ ゴシック"/>
                <a:ea typeface="ＭＳ ゴシック"/>
              </a:rPr>
              <a:t>QRコード</a:t>
            </a:r>
            <a:endParaRPr lang="ja-JP" altLang="en-US"/>
          </a:p>
          <a:p>
            <a:pPr>
              <a:defRPr lang="ja-JP" altLang="en-US"/>
            </a:pPr>
            <a:r>
              <a:rPr lang="ja-JP" altLang="en-US" sz="1400">
                <a:latin typeface="ＭＳ ゴシック"/>
                <a:ea typeface="ＭＳ ゴシック"/>
              </a:rPr>
              <a:t>を</a:t>
            </a:r>
            <a:r>
              <a:rPr lang="ja-JP" altLang="en-US" sz="1400">
                <a:latin typeface="ＭＳ ゴシック"/>
                <a:ea typeface="ＭＳ ゴシック"/>
              </a:rPr>
              <a:t>記載</a:t>
            </a:r>
            <a:r>
              <a:rPr lang="ja-JP" altLang="en-US" sz="1400">
                <a:latin typeface="ＭＳ ゴシック"/>
                <a:ea typeface="ＭＳ ゴシック"/>
              </a:rPr>
              <a:t>してください</a:t>
            </a:r>
            <a:r>
              <a:rPr lang="ja-JP" altLang="en-US" sz="1400">
                <a:latin typeface="ＭＳ ゴシック"/>
                <a:ea typeface="ＭＳ ゴシック"/>
              </a:rPr>
              <a:t>。</a:t>
            </a:r>
            <a:endParaRPr lang="ja-JP" altLang="en-US" sz="1400">
              <a:latin typeface="ＭＳ ゴシック"/>
              <a:ea typeface="ＭＳ ゴシック"/>
            </a:endParaRPr>
          </a:p>
          <a:p>
            <a:pPr>
              <a:defRPr lang="ja-JP" altLang="en-US"/>
            </a:pPr>
            <a:endParaRPr lang="ja-JP" altLang="en-US" sz="1400">
              <a:latin typeface="ＭＳ ゴシック"/>
              <a:ea typeface="ＭＳ ゴシック"/>
            </a:endParaRPr>
          </a:p>
          <a:p>
            <a:pPr>
              <a:defRPr lang="ja-JP" altLang="en-US"/>
            </a:pPr>
            <a:r>
              <a:rPr lang="ja-JP" altLang="en-US" sz="1400">
                <a:latin typeface="ＭＳ ゴシック"/>
                <a:ea typeface="ＭＳ ゴシック"/>
              </a:rPr>
              <a:t>なお、QRコードの貼り付け個数に制限はありません。枠内に収まるように調整してください。</a:t>
            </a:r>
            <a:endParaRPr lang="ja-JP" altLang="en-US"/>
          </a:p>
          <a:p>
            <a:pPr>
              <a:defRPr lang="ja-JP" altLang="en-US"/>
            </a:pPr>
            <a:endParaRPr lang="ja-JP" altLang="en-US" sz="1400">
              <a:latin typeface="ＭＳ ゴシック"/>
              <a:ea typeface="ＭＳ ゴシック"/>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p:bgPr>
    </p:bg>
    <p:spTree>
      <p:nvGrpSpPr>
        <p:cNvPr id="0" name=""/>
        <p:cNvGrpSpPr/>
        <p:nvPr/>
      </p:nvGrpSpPr>
      <p:grpSpPr/>
      <p:sp>
        <p:nvSpPr>
          <p:cNvPr id="1136" name="図形 3131"/>
          <p:cNvSpPr/>
          <p:nvPr/>
        </p:nvSpPr>
        <p:spPr>
          <a:xfrm>
            <a:off x="292027" y="7185115"/>
            <a:ext cx="6268220" cy="2591816"/>
          </a:xfrm>
          <a:prstGeom prst="roundRect">
            <a:avLst/>
          </a:prstGeom>
          <a:solidFill>
            <a:srgbClr val="FFE69A"/>
          </a:solidFill>
          <a:ln w="22225" cap="flat" cmpd="sng" algn="ctr">
            <a:solidFill>
              <a:schemeClr val="accent3"/>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sp>
        <p:nvSpPr>
          <p:cNvPr id="1137" name="テキスト 346"/>
          <p:cNvSpPr txBox="1"/>
          <p:nvPr/>
        </p:nvSpPr>
        <p:spPr>
          <a:xfrm>
            <a:off x="549000" y="273000"/>
            <a:ext cx="5900773" cy="522327"/>
          </a:xfrm>
          <a:prstGeom prst="rect">
            <a:avLst/>
          </a:prstGeom>
        </p:spPr>
        <p:txBody>
          <a:bodyPr wrap="square">
            <a:spAutoFit/>
          </a:bodyPr>
          <a:p>
            <a:pPr algn="ctr">
              <a:defRPr lang="ja-JP" altLang="en-US"/>
            </a:pPr>
            <a:r>
              <a:rPr lang="ja-JP" altLang="en-US" sz="2800" b="1"/>
              <a:t>《密着！○○さんの１日》</a:t>
            </a:r>
            <a:endParaRPr lang="ja-JP" altLang="en-US" b="1"/>
          </a:p>
        </p:txBody>
      </p:sp>
      <p:sp>
        <p:nvSpPr>
          <p:cNvPr id="1138" name="テキスト 3128"/>
          <p:cNvSpPr txBox="1"/>
          <p:nvPr/>
        </p:nvSpPr>
        <p:spPr>
          <a:xfrm>
            <a:off x="407206" y="993655"/>
            <a:ext cx="6042568" cy="460772"/>
          </a:xfrm>
          <a:prstGeom prst="rect">
            <a:avLst/>
          </a:prstGeom>
        </p:spPr>
        <p:txBody>
          <a:bodyPr wrap="square">
            <a:spAutoFit/>
          </a:bodyPr>
          <a:p>
            <a:pPr>
              <a:lnSpc>
                <a:spcPct val="150000"/>
              </a:lnSpc>
              <a:defRPr lang="ja-JP" altLang="en-US"/>
            </a:pPr>
            <a:r>
              <a:rPr lang="ja-JP" altLang="en-US" sz="1600">
                <a:latin typeface="AR丸ゴシック体E"/>
                <a:ea typeface="AR丸ゴシック体E"/>
              </a:rPr>
              <a:t>　仕事内容</a:t>
            </a:r>
            <a:endParaRPr lang="ja-JP" altLang="en-US" sz="1600">
              <a:latin typeface="AR丸ゴシック体E"/>
              <a:ea typeface="AR丸ゴシック体E"/>
            </a:endParaRPr>
          </a:p>
        </p:txBody>
      </p:sp>
      <p:sp>
        <p:nvSpPr>
          <p:cNvPr id="1139" name="テキスト 3129"/>
          <p:cNvSpPr txBox="1"/>
          <p:nvPr/>
        </p:nvSpPr>
        <p:spPr>
          <a:xfrm>
            <a:off x="3428490" y="3391296"/>
            <a:ext cx="3025572" cy="3507760"/>
          </a:xfrm>
          <a:prstGeom prst="rect">
            <a:avLst/>
          </a:prstGeom>
          <a:ln w="28575" cmpd="sng">
            <a:solidFill>
              <a:schemeClr val="accent5"/>
            </a:solidFill>
            <a:prstDash val="dash"/>
          </a:ln>
        </p:spPr>
        <p:txBody>
          <a:bodyPr wrap="square">
            <a:spAutoFit/>
          </a:bodyPr>
          <a:p>
            <a:pPr>
              <a:lnSpc>
                <a:spcPct val="150000"/>
              </a:lnSpc>
              <a:defRPr lang="ja-JP" altLang="en-US"/>
            </a:pPr>
            <a:r>
              <a:rPr lang="ja-JP" altLang="en-US" sz="1400">
                <a:latin typeface="AR丸ゴシック体E"/>
                <a:ea typeface="AR丸ゴシック体E"/>
              </a:rPr>
              <a:t>７：００</a:t>
            </a:r>
            <a:endParaRPr lang="ja-JP" altLang="en-US" sz="2000"/>
          </a:p>
          <a:p>
            <a:pPr>
              <a:lnSpc>
                <a:spcPct val="150000"/>
              </a:lnSpc>
              <a:defRPr lang="ja-JP" altLang="en-US"/>
            </a:pPr>
            <a:endParaRPr lang="ja-JP" altLang="en-US" sz="1400">
              <a:latin typeface="AR丸ゴシック体E"/>
              <a:ea typeface="AR丸ゴシック体E"/>
            </a:endParaRPr>
          </a:p>
          <a:p>
            <a:pPr>
              <a:lnSpc>
                <a:spcPct val="150000"/>
              </a:lnSpc>
              <a:defRPr lang="ja-JP" altLang="en-US"/>
            </a:pPr>
            <a:r>
              <a:rPr lang="ja-JP" altLang="en-US" sz="1400">
                <a:latin typeface="AR丸ゴシック体E"/>
                <a:ea typeface="AR丸ゴシック体E"/>
              </a:rPr>
              <a:t>８：３０</a:t>
            </a:r>
            <a:endParaRPr lang="ja-JP" altLang="en-US" sz="1400">
              <a:latin typeface="AR丸ゴシック体E"/>
              <a:ea typeface="AR丸ゴシック体E"/>
            </a:endParaRPr>
          </a:p>
          <a:p>
            <a:pPr>
              <a:lnSpc>
                <a:spcPct val="150000"/>
              </a:lnSpc>
              <a:defRPr lang="ja-JP" altLang="en-US"/>
            </a:pPr>
            <a:r>
              <a:rPr lang="ja-JP" altLang="en-US" sz="1400">
                <a:latin typeface="AR丸ゴシック体E"/>
                <a:ea typeface="AR丸ゴシック体E"/>
              </a:rPr>
              <a:t>１０：００</a:t>
            </a:r>
            <a:endParaRPr lang="ja-JP" altLang="en-US" sz="1400">
              <a:latin typeface="AR丸ゴシック体E"/>
              <a:ea typeface="AR丸ゴシック体E"/>
            </a:endParaRPr>
          </a:p>
          <a:p>
            <a:pPr>
              <a:lnSpc>
                <a:spcPct val="150000"/>
              </a:lnSpc>
              <a:defRPr lang="ja-JP" altLang="en-US"/>
            </a:pPr>
            <a:r>
              <a:rPr lang="ja-JP" altLang="en-US" sz="1400">
                <a:latin typeface="AR丸ゴシック体E"/>
                <a:ea typeface="AR丸ゴシック体E"/>
              </a:rPr>
              <a:t>１２：００</a:t>
            </a:r>
            <a:endParaRPr lang="ja-JP" altLang="en-US" sz="1400">
              <a:latin typeface="AR丸ゴシック体E"/>
              <a:ea typeface="AR丸ゴシック体E"/>
            </a:endParaRPr>
          </a:p>
          <a:p>
            <a:pPr>
              <a:lnSpc>
                <a:spcPct val="150000"/>
              </a:lnSpc>
              <a:defRPr lang="ja-JP" altLang="en-US"/>
            </a:pPr>
            <a:r>
              <a:rPr lang="ja-JP" altLang="en-US" sz="1400">
                <a:latin typeface="AR丸ゴシック体E"/>
                <a:ea typeface="AR丸ゴシック体E"/>
              </a:rPr>
              <a:t>１３：００</a:t>
            </a:r>
            <a:endParaRPr lang="ja-JP" altLang="en-US" sz="1400">
              <a:latin typeface="AR丸ゴシック体E"/>
              <a:ea typeface="AR丸ゴシック体E"/>
            </a:endParaRPr>
          </a:p>
          <a:p>
            <a:pPr>
              <a:lnSpc>
                <a:spcPct val="150000"/>
              </a:lnSpc>
              <a:defRPr lang="ja-JP" altLang="en-US"/>
            </a:pPr>
            <a:r>
              <a:rPr lang="ja-JP" altLang="en-US" sz="1400">
                <a:latin typeface="AR丸ゴシック体E"/>
                <a:ea typeface="AR丸ゴシック体E"/>
              </a:rPr>
              <a:t>１８：００</a:t>
            </a:r>
            <a:endParaRPr lang="ja-JP" altLang="en-US" sz="1400">
              <a:latin typeface="AR丸ゴシック体E"/>
              <a:ea typeface="AR丸ゴシック体E"/>
            </a:endParaRPr>
          </a:p>
          <a:p>
            <a:pPr>
              <a:lnSpc>
                <a:spcPct val="150000"/>
              </a:lnSpc>
              <a:defRPr lang="ja-JP" altLang="en-US"/>
            </a:pPr>
            <a:endParaRPr lang="ja-JP" altLang="en-US" sz="1400">
              <a:latin typeface="AR丸ゴシック体E"/>
              <a:ea typeface="AR丸ゴシック体E"/>
            </a:endParaRPr>
          </a:p>
          <a:p>
            <a:pPr>
              <a:lnSpc>
                <a:spcPct val="150000"/>
              </a:lnSpc>
              <a:defRPr lang="ja-JP" altLang="en-US"/>
            </a:pPr>
            <a:r>
              <a:rPr lang="ja-JP" altLang="en-US" sz="1400">
                <a:latin typeface="AR丸ゴシック体E"/>
                <a:ea typeface="AR丸ゴシック体E"/>
              </a:rPr>
              <a:t>１９：００</a:t>
            </a:r>
            <a:endParaRPr lang="ja-JP" altLang="en-US" sz="1400">
              <a:latin typeface="AR丸ゴシック体E"/>
              <a:ea typeface="AR丸ゴシック体E"/>
            </a:endParaRPr>
          </a:p>
          <a:p>
            <a:pPr>
              <a:lnSpc>
                <a:spcPct val="150000"/>
              </a:lnSpc>
              <a:defRPr lang="ja-JP" altLang="en-US"/>
            </a:pPr>
            <a:r>
              <a:rPr lang="ja-JP" altLang="en-US" sz="1400">
                <a:latin typeface="AR丸ゴシック体E"/>
                <a:ea typeface="AR丸ゴシック体E"/>
              </a:rPr>
              <a:t>２２：００</a:t>
            </a:r>
            <a:endParaRPr lang="ja-JP" altLang="en-US" sz="1200">
              <a:latin typeface="AR丸ゴシック体E"/>
              <a:ea typeface="AR丸ゴシック体E"/>
            </a:endParaRPr>
          </a:p>
          <a:p>
            <a:pPr>
              <a:defRPr lang="ja-JP" altLang="en-US"/>
            </a:pPr>
            <a:endParaRPr lang="ja-JP" altLang="en-US" sz="1200">
              <a:latin typeface="AR丸ゴシック体E"/>
              <a:ea typeface="AR丸ゴシック体E"/>
            </a:endParaRPr>
          </a:p>
        </p:txBody>
      </p:sp>
      <p:sp>
        <p:nvSpPr>
          <p:cNvPr id="1140" name="テキスト 3130"/>
          <p:cNvSpPr txBox="1"/>
          <p:nvPr/>
        </p:nvSpPr>
        <p:spPr>
          <a:xfrm>
            <a:off x="400900" y="7234975"/>
            <a:ext cx="6041517" cy="1060936"/>
          </a:xfrm>
          <a:prstGeom prst="rect">
            <a:avLst/>
          </a:prstGeom>
          <a:ln w="12700" cap="rnd" cmpd="sng">
            <a:noFill/>
            <a:prstDash val="dash"/>
          </a:ln>
        </p:spPr>
        <p:txBody>
          <a:bodyPr wrap="square">
            <a:spAutoFit/>
          </a:bodyPr>
          <a:p>
            <a:pPr>
              <a:defRPr lang="ja-JP" altLang="en-US"/>
            </a:pPr>
            <a:r>
              <a:rPr lang="ja-JP" altLang="en-US" u="heavy">
                <a:latin typeface="AR P丸ゴシック体E"/>
                <a:ea typeface="AR P丸ゴシック体E"/>
              </a:rPr>
              <a:t>介護職のやりがい・たのしさ</a:t>
            </a:r>
            <a:endParaRPr lang="ja-JP" altLang="en-US" u="heavy">
              <a:latin typeface="AR P丸ゴシック体E"/>
              <a:ea typeface="AR P丸ゴシック体E"/>
            </a:endParaRPr>
          </a:p>
          <a:p>
            <a:pPr>
              <a:defRPr lang="ja-JP" altLang="en-US"/>
            </a:pPr>
            <a:endParaRPr lang="ja-JP" altLang="en-US">
              <a:latin typeface="AR P丸ゴシック体E"/>
              <a:ea typeface="AR P丸ゴシック体E"/>
            </a:endParaRPr>
          </a:p>
          <a:p>
            <a:pPr>
              <a:lnSpc>
                <a:spcPct val="150000"/>
              </a:lnSpc>
              <a:defRPr lang="ja-JP" altLang="en-US"/>
            </a:pPr>
            <a:r>
              <a:rPr lang="ja-JP" altLang="en-US">
                <a:latin typeface="AR P丸ゴシック体E"/>
                <a:ea typeface="AR P丸ゴシック体E"/>
              </a:rPr>
              <a:t>　</a:t>
            </a:r>
            <a:endParaRPr lang="ja-JP" altLang="en-US">
              <a:latin typeface="AR P丸ゴシック体E"/>
              <a:ea typeface="AR P丸ゴシック体E"/>
            </a:endParaRPr>
          </a:p>
        </p:txBody>
      </p:sp>
      <p:sp>
        <p:nvSpPr>
          <p:cNvPr id="1141" name="四角形 3132"/>
          <p:cNvSpPr/>
          <p:nvPr/>
        </p:nvSpPr>
        <p:spPr>
          <a:xfrm rot="5400000">
            <a:off x="403220" y="4319686"/>
            <a:ext cx="3027596" cy="2302919"/>
          </a:xfrm>
          <a:prstGeom prst="rect">
            <a:avLst/>
          </a:prstGeom>
          <a:solidFill>
            <a:schemeClr val="accent5"/>
          </a:solidFill>
          <a:ln w="22225" cap="flat" cmpd="sng"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vert="vert270" anchor="ctr"/>
          <a:p>
            <a:pPr algn="ctr">
              <a:defRPr lang="ja-JP" altLang="en-US"/>
            </a:pPr>
            <a:r>
              <a:rPr lang="ja-JP" altLang="en-US"/>
              <a:t>写真</a:t>
            </a:r>
            <a:endParaRPr lang="ja-JP" altLang="en-US"/>
          </a:p>
        </p:txBody>
      </p:sp>
      <p:sp>
        <p:nvSpPr>
          <p:cNvPr id="1142" name="テキスト 23"/>
          <p:cNvSpPr txBox="1"/>
          <p:nvPr/>
        </p:nvSpPr>
        <p:spPr>
          <a:xfrm>
            <a:off x="550146" y="2930078"/>
            <a:ext cx="2518331" cy="922437"/>
          </a:xfrm>
          <a:prstGeom prst="rect">
            <a:avLst/>
          </a:prstGeom>
        </p:spPr>
        <p:txBody>
          <a:bodyPr wrap="square">
            <a:spAutoFit/>
          </a:bodyPr>
          <a:p>
            <a:pPr>
              <a:lnSpc>
                <a:spcPct val="150000"/>
              </a:lnSpc>
              <a:defRPr lang="ja-JP" altLang="en-US"/>
            </a:pPr>
            <a:r>
              <a:rPr lang="ja-JP" altLang="en-US" sz="1200">
                <a:latin typeface="AR丸ゴシック体E"/>
                <a:ea typeface="AR丸ゴシック体E"/>
              </a:rPr>
              <a:t>　名前：</a:t>
            </a:r>
            <a:endParaRPr lang="ja-JP" altLang="en-US" sz="1200">
              <a:latin typeface="AR丸ゴシック体E"/>
              <a:ea typeface="AR丸ゴシック体E"/>
            </a:endParaRPr>
          </a:p>
          <a:p>
            <a:pPr>
              <a:lnSpc>
                <a:spcPct val="150000"/>
              </a:lnSpc>
              <a:defRPr lang="ja-JP" altLang="en-US"/>
            </a:pPr>
            <a:r>
              <a:rPr lang="ja-JP" altLang="en-US" sz="1200">
                <a:latin typeface="AR丸ゴシック体E"/>
                <a:ea typeface="AR丸ゴシック体E"/>
              </a:rPr>
              <a:t>　年代：</a:t>
            </a:r>
            <a:endParaRPr lang="ja-JP" altLang="en-US" sz="1200">
              <a:latin typeface="AR丸ゴシック体E"/>
              <a:ea typeface="AR丸ゴシック体E"/>
            </a:endParaRPr>
          </a:p>
          <a:p>
            <a:pPr>
              <a:lnSpc>
                <a:spcPct val="150000"/>
              </a:lnSpc>
              <a:defRPr lang="ja-JP" altLang="en-US"/>
            </a:pPr>
            <a:r>
              <a:rPr lang="ja-JP" altLang="en-US" sz="1200">
                <a:latin typeface="AR丸ゴシック体E"/>
                <a:ea typeface="AR丸ゴシック体E"/>
              </a:rPr>
              <a:t>　担当：</a:t>
            </a:r>
            <a:endParaRPr lang="ja-JP" altLang="en-US" sz="1600">
              <a:latin typeface="AR丸ゴシック体E"/>
              <a:ea typeface="AR丸ゴシック体E"/>
            </a:endParaRPr>
          </a:p>
        </p:txBody>
      </p:sp>
      <p:sp>
        <p:nvSpPr>
          <p:cNvPr id="1143" name="テキスト 24"/>
          <p:cNvSpPr txBox="1"/>
          <p:nvPr/>
        </p:nvSpPr>
        <p:spPr>
          <a:xfrm>
            <a:off x="7026598" y="4603932"/>
            <a:ext cx="3025572" cy="3877092"/>
          </a:xfrm>
          <a:prstGeom prst="rect">
            <a:avLst/>
          </a:prstGeom>
          <a:ln w="28575" cmpd="sng">
            <a:solidFill>
              <a:schemeClr val="accent5"/>
            </a:solidFill>
            <a:prstDash val="dash"/>
          </a:ln>
        </p:spPr>
        <p:txBody>
          <a:bodyPr wrap="square">
            <a:spAutoFit/>
          </a:bodyPr>
          <a:p>
            <a:pPr>
              <a:lnSpc>
                <a:spcPct val="150000"/>
              </a:lnSpc>
              <a:defRPr lang="ja-JP" altLang="en-US"/>
            </a:pPr>
            <a:r>
              <a:rPr lang="ja-JP" altLang="en-US" sz="1200">
                <a:latin typeface="AR丸ゴシック体E"/>
                <a:ea typeface="AR丸ゴシック体E"/>
              </a:rPr>
              <a:t>月曜日</a:t>
            </a:r>
            <a:endParaRPr lang="ja-JP" altLang="en-US" sz="1200">
              <a:latin typeface="AR丸ゴシック体E"/>
              <a:ea typeface="AR丸ゴシック体E"/>
            </a:endParaRPr>
          </a:p>
          <a:p>
            <a:pPr>
              <a:lnSpc>
                <a:spcPct val="150000"/>
              </a:lnSpc>
              <a:defRPr lang="ja-JP" altLang="en-US"/>
            </a:pPr>
            <a:endParaRPr lang="ja-JP" altLang="en-US" sz="1200">
              <a:latin typeface="AR丸ゴシック体E"/>
              <a:ea typeface="AR丸ゴシック体E"/>
            </a:endParaRPr>
          </a:p>
          <a:p>
            <a:pPr>
              <a:lnSpc>
                <a:spcPct val="150000"/>
              </a:lnSpc>
              <a:defRPr lang="ja-JP" altLang="en-US"/>
            </a:pPr>
            <a:r>
              <a:rPr lang="ja-JP" altLang="en-US" sz="1200">
                <a:latin typeface="AR丸ゴシック体E"/>
                <a:ea typeface="AR丸ゴシック体E"/>
              </a:rPr>
              <a:t>火曜日</a:t>
            </a:r>
            <a:endParaRPr lang="ja-JP" altLang="en-US" sz="1200">
              <a:latin typeface="AR丸ゴシック体E"/>
              <a:ea typeface="AR丸ゴシック体E"/>
            </a:endParaRPr>
          </a:p>
          <a:p>
            <a:pPr>
              <a:lnSpc>
                <a:spcPct val="150000"/>
              </a:lnSpc>
              <a:defRPr lang="ja-JP" altLang="en-US"/>
            </a:pPr>
            <a:endParaRPr lang="ja-JP" altLang="en-US" sz="1200">
              <a:latin typeface="AR丸ゴシック体E"/>
              <a:ea typeface="AR丸ゴシック体E"/>
            </a:endParaRPr>
          </a:p>
          <a:p>
            <a:pPr>
              <a:lnSpc>
                <a:spcPct val="150000"/>
              </a:lnSpc>
              <a:defRPr lang="ja-JP" altLang="en-US"/>
            </a:pPr>
            <a:r>
              <a:rPr lang="ja-JP" altLang="en-US" sz="1200">
                <a:latin typeface="AR丸ゴシック体E"/>
                <a:ea typeface="AR丸ゴシック体E"/>
              </a:rPr>
              <a:t>水曜日</a:t>
            </a:r>
            <a:endParaRPr lang="ja-JP" altLang="en-US" sz="1200">
              <a:latin typeface="AR丸ゴシック体E"/>
              <a:ea typeface="AR丸ゴシック体E"/>
            </a:endParaRPr>
          </a:p>
          <a:p>
            <a:pPr>
              <a:lnSpc>
                <a:spcPct val="150000"/>
              </a:lnSpc>
              <a:defRPr lang="ja-JP" altLang="en-US"/>
            </a:pPr>
            <a:endParaRPr lang="ja-JP" altLang="en-US" sz="1200">
              <a:latin typeface="AR丸ゴシック体E"/>
              <a:ea typeface="AR丸ゴシック体E"/>
            </a:endParaRPr>
          </a:p>
          <a:p>
            <a:pPr>
              <a:lnSpc>
                <a:spcPct val="150000"/>
              </a:lnSpc>
              <a:defRPr lang="ja-JP" altLang="en-US"/>
            </a:pPr>
            <a:r>
              <a:rPr lang="ja-JP" altLang="en-US" sz="1200">
                <a:latin typeface="AR丸ゴシック体E"/>
                <a:ea typeface="AR丸ゴシック体E"/>
              </a:rPr>
              <a:t>木曜日</a:t>
            </a:r>
            <a:endParaRPr lang="ja-JP" altLang="en-US" sz="1200">
              <a:latin typeface="AR丸ゴシック体E"/>
              <a:ea typeface="AR丸ゴシック体E"/>
            </a:endParaRPr>
          </a:p>
          <a:p>
            <a:pPr>
              <a:lnSpc>
                <a:spcPct val="150000"/>
              </a:lnSpc>
              <a:defRPr lang="ja-JP" altLang="en-US"/>
            </a:pPr>
            <a:endParaRPr lang="ja-JP" altLang="en-US" sz="1200">
              <a:latin typeface="AR丸ゴシック体E"/>
              <a:ea typeface="AR丸ゴシック体E"/>
            </a:endParaRPr>
          </a:p>
          <a:p>
            <a:pPr>
              <a:lnSpc>
                <a:spcPct val="150000"/>
              </a:lnSpc>
              <a:defRPr lang="ja-JP" altLang="en-US"/>
            </a:pPr>
            <a:r>
              <a:rPr lang="ja-JP" altLang="en-US" sz="1200">
                <a:latin typeface="AR丸ゴシック体E"/>
                <a:ea typeface="AR丸ゴシック体E"/>
              </a:rPr>
              <a:t>金曜日</a:t>
            </a:r>
            <a:endParaRPr lang="ja-JP" altLang="en-US" sz="1200">
              <a:latin typeface="AR丸ゴシック体E"/>
              <a:ea typeface="AR丸ゴシック体E"/>
            </a:endParaRPr>
          </a:p>
          <a:p>
            <a:pPr>
              <a:lnSpc>
                <a:spcPct val="150000"/>
              </a:lnSpc>
              <a:defRPr lang="ja-JP" altLang="en-US"/>
            </a:pPr>
            <a:endParaRPr lang="ja-JP" altLang="en-US" sz="1200">
              <a:latin typeface="AR丸ゴシック体E"/>
              <a:ea typeface="AR丸ゴシック体E"/>
            </a:endParaRPr>
          </a:p>
          <a:p>
            <a:pPr>
              <a:lnSpc>
                <a:spcPct val="150000"/>
              </a:lnSpc>
              <a:defRPr lang="ja-JP" altLang="en-US"/>
            </a:pPr>
            <a:r>
              <a:rPr lang="ja-JP" altLang="en-US" sz="1200">
                <a:latin typeface="AR丸ゴシック体E"/>
                <a:ea typeface="AR丸ゴシック体E"/>
              </a:rPr>
              <a:t>土曜日</a:t>
            </a:r>
            <a:endParaRPr lang="ja-JP" altLang="en-US" sz="1200">
              <a:latin typeface="AR丸ゴシック体E"/>
              <a:ea typeface="AR丸ゴシック体E"/>
            </a:endParaRPr>
          </a:p>
          <a:p>
            <a:pPr>
              <a:lnSpc>
                <a:spcPct val="150000"/>
              </a:lnSpc>
              <a:defRPr lang="ja-JP" altLang="en-US"/>
            </a:pPr>
            <a:endParaRPr lang="ja-JP" altLang="en-US" sz="1200">
              <a:latin typeface="AR丸ゴシック体E"/>
              <a:ea typeface="AR丸ゴシック体E"/>
            </a:endParaRPr>
          </a:p>
          <a:p>
            <a:pPr>
              <a:lnSpc>
                <a:spcPct val="150000"/>
              </a:lnSpc>
              <a:defRPr lang="ja-JP" altLang="en-US"/>
            </a:pPr>
            <a:r>
              <a:rPr lang="ja-JP" altLang="en-US" sz="1200">
                <a:latin typeface="AR丸ゴシック体E"/>
                <a:ea typeface="AR丸ゴシック体E"/>
              </a:rPr>
              <a:t>日曜日</a:t>
            </a:r>
            <a:endParaRPr lang="ja-JP" altLang="en-US" sz="1200">
              <a:latin typeface="AR丸ゴシック体E"/>
              <a:ea typeface="AR丸ゴシック体E"/>
            </a:endParaRPr>
          </a:p>
          <a:p>
            <a:pPr>
              <a:defRPr lang="ja-JP" altLang="en-US"/>
            </a:pPr>
            <a:endParaRPr lang="ja-JP" altLang="en-US" sz="1200">
              <a:latin typeface="AR丸ゴシック体E"/>
              <a:ea typeface="AR丸ゴシック体E"/>
            </a:endParaRPr>
          </a:p>
        </p:txBody>
      </p:sp>
      <p:sp>
        <p:nvSpPr>
          <p:cNvPr id="1144" name="テキスト 27"/>
          <p:cNvSpPr txBox="1"/>
          <p:nvPr/>
        </p:nvSpPr>
        <p:spPr>
          <a:xfrm>
            <a:off x="6959481" y="165278"/>
            <a:ext cx="3092688" cy="3969425"/>
          </a:xfrm>
          <a:prstGeom prst="rect">
            <a:avLst/>
          </a:prstGeom>
          <a:ln>
            <a:solidFill>
              <a:schemeClr val="tx1"/>
            </a:solidFill>
          </a:ln>
        </p:spPr>
        <p:txBody>
          <a:bodyPr wrap="square">
            <a:spAutoFit/>
          </a:bodyPr>
          <a:p>
            <a:pPr>
              <a:defRPr lang="ja-JP" altLang="en-US"/>
            </a:pPr>
            <a:r>
              <a:rPr lang="ja-JP" altLang="en-US" sz="1400">
                <a:latin typeface="ＭＳ ゴシック"/>
                <a:ea typeface="ＭＳ ゴシック"/>
              </a:rPr>
              <a:t>○○さん部分に名前を入れてください。</a:t>
            </a:r>
            <a:endParaRPr lang="ja-JP" altLang="en-US" sz="1400">
              <a:latin typeface="ＭＳ ゴシック"/>
              <a:ea typeface="ＭＳ ゴシック"/>
            </a:endParaRPr>
          </a:p>
          <a:p>
            <a:pPr>
              <a:defRPr lang="ja-JP" altLang="en-US"/>
            </a:pPr>
            <a:r>
              <a:rPr lang="ja-JP" altLang="en-US" sz="1400">
                <a:latin typeface="ＭＳ ゴシック"/>
                <a:ea typeface="ＭＳ ゴシック"/>
              </a:rPr>
              <a:t>またその方の仕事内容について記載してください。</a:t>
            </a:r>
            <a:endParaRPr lang="ja-JP" altLang="en-US" sz="1400">
              <a:latin typeface="ＭＳ ゴシック"/>
              <a:ea typeface="ＭＳ ゴシック"/>
            </a:endParaRPr>
          </a:p>
          <a:p>
            <a:pPr>
              <a:defRPr lang="ja-JP" altLang="en-US"/>
            </a:pPr>
            <a:r>
              <a:rPr lang="ja-JP" altLang="en-US" sz="1400">
                <a:latin typeface="ＭＳ ゴシック"/>
                <a:ea typeface="ＭＳ ゴシック"/>
              </a:rPr>
              <a:t>名前について、本名が難しい場合は、「Ａさん」と記載したり、ニックネーム等で記載いただくことも可能です。</a:t>
            </a:r>
            <a:r>
              <a:rPr lang="ja-JP" altLang="en-US" sz="1400">
                <a:latin typeface="ＭＳ ゴシック"/>
                <a:ea typeface="ＭＳ ゴシック"/>
              </a:rPr>
              <a:t>写真についても、掲載が難しいようであれば別の写真を代用していただいてかまいません。</a:t>
            </a:r>
            <a:endParaRPr lang="ja-JP" altLang="en-US" sz="1400">
              <a:latin typeface="ＭＳ ゴシック"/>
              <a:ea typeface="ＭＳ ゴシック"/>
            </a:endParaRPr>
          </a:p>
          <a:p>
            <a:pPr>
              <a:defRPr lang="ja-JP" altLang="en-US"/>
            </a:pPr>
            <a:r>
              <a:rPr lang="ja-JP" altLang="en-US" sz="1400">
                <a:latin typeface="ＭＳ ゴシック"/>
                <a:ea typeface="ＭＳ ゴシック"/>
              </a:rPr>
              <a:t>スケジュールについて、任意の時間に変更してください。</a:t>
            </a:r>
            <a:endParaRPr lang="ja-JP" altLang="en-US" sz="1400">
              <a:latin typeface="ＭＳ ゴシック"/>
              <a:ea typeface="ＭＳ ゴシック"/>
            </a:endParaRPr>
          </a:p>
          <a:p>
            <a:pPr>
              <a:defRPr lang="ja-JP" altLang="en-US"/>
            </a:pPr>
            <a:r>
              <a:rPr lang="ja-JP" altLang="en-US" sz="1400">
                <a:latin typeface="ＭＳ ゴシック"/>
                <a:ea typeface="ＭＳ ゴシック"/>
              </a:rPr>
              <a:t>また、スケジュールを１週間にしていただくことも可能です。その場合は、タイトルの「１日」を「１週間」に修正してください。</a:t>
            </a:r>
            <a:endParaRPr lang="ja-JP" altLang="en-US" sz="1400">
              <a:latin typeface="ＭＳ ゴシック"/>
              <a:ea typeface="ＭＳ ゴシック"/>
            </a:endParaRPr>
          </a:p>
          <a:p>
            <a:pPr>
              <a:defRPr lang="ja-JP" altLang="en-US"/>
            </a:pPr>
            <a:r>
              <a:rPr lang="ja-JP" altLang="en-US" sz="1400">
                <a:latin typeface="ＭＳ ゴシック"/>
                <a:ea typeface="ＭＳ ゴシック"/>
              </a:rPr>
              <a:t>また、必要に応じて下記を使用してください。</a:t>
            </a:r>
            <a:endParaRPr lang="ja-JP" altLang="en-US" sz="1400">
              <a:latin typeface="ＭＳ ゴシック"/>
              <a:ea typeface="ＭＳ ゴシック"/>
            </a:endParaRPr>
          </a:p>
        </p:txBody>
      </p:sp>
      <p:sp>
        <p:nvSpPr>
          <p:cNvPr id="1145" name="テキスト 28"/>
          <p:cNvSpPr txBox="1"/>
          <p:nvPr/>
        </p:nvSpPr>
        <p:spPr>
          <a:xfrm>
            <a:off x="7026598" y="8769001"/>
            <a:ext cx="3092688" cy="737771"/>
          </a:xfrm>
          <a:prstGeom prst="rect">
            <a:avLst/>
          </a:prstGeom>
          <a:ln>
            <a:solidFill>
              <a:schemeClr val="tx1"/>
            </a:solidFill>
          </a:ln>
        </p:spPr>
        <p:txBody>
          <a:bodyPr wrap="square">
            <a:spAutoFit/>
          </a:bodyPr>
          <a:p>
            <a:pPr>
              <a:defRPr lang="ja-JP" altLang="en-US"/>
            </a:pPr>
            <a:r>
              <a:rPr lang="ja-JP" altLang="en-US" sz="1400">
                <a:latin typeface="ＭＳ ゴシック"/>
                <a:ea typeface="ＭＳ ゴシック"/>
              </a:rPr>
              <a:t>介護職のやりがい・たのしさについて記載してください。</a:t>
            </a:r>
            <a:endParaRPr lang="ja-JP" altLang="en-US" sz="1400">
              <a:latin typeface="ＭＳ ゴシック"/>
              <a:ea typeface="ＭＳ ゴシック"/>
            </a:endParaRPr>
          </a:p>
          <a:p>
            <a:pPr>
              <a:defRPr lang="ja-JP" altLang="en-US"/>
            </a:pPr>
            <a:endParaRPr lang="ja-JP" altLang="en-US" sz="1400">
              <a:latin typeface="ＭＳ ゴシック"/>
              <a:ea typeface="ＭＳ ゴシック"/>
            </a:endParaRPr>
          </a:p>
        </p:txBody>
      </p:sp>
    </p:spTree>
  </p:cSld>
  <p:clrMapOvr>
    <a:masterClrMapping/>
  </p:clrMapOvr>
</p:sld>
</file>

<file path=ppt/theme/theme1.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1_マルチ">
  <a:themeElements>
    <a:clrScheme name="マルチ">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マルチ">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マルチ">
      <a:fillStyleLst>
        <a:solidFill>
          <a:schemeClr val="phClr"/>
        </a:solidFill>
        <a:gradFill rotWithShape="1">
          <a:gsLst>
            <a:gs pos="0">
              <a:schemeClr val="phClr">
                <a:tint val="37000"/>
                <a:satMod val="200000"/>
                <a:lumMod val="88000"/>
              </a:schemeClr>
            </a:gs>
            <a:gs pos="100000">
              <a:schemeClr val="phClr">
                <a:tint val="53000"/>
                <a:satMod val="350000"/>
                <a:lumMod val="79000"/>
              </a:schemeClr>
            </a:gs>
          </a:gsLst>
          <a:lin ang="5400000" scaled="1"/>
          <a:tileRect/>
        </a:gradFill>
        <a:gradFill rotWithShape="1">
          <a:gsLst>
            <a:gs pos="0">
              <a:schemeClr val="phClr">
                <a:tint val="83000"/>
                <a:satMod val="220000"/>
                <a:lumMod val="90000"/>
              </a:schemeClr>
            </a:gs>
            <a:gs pos="76000">
              <a:schemeClr val="phClr"/>
            </a:gs>
            <a:gs pos="100000">
              <a:schemeClr val="phClr">
                <a:shade val="93000"/>
                <a:lumMod val="93000"/>
              </a:schemeClr>
            </a:gs>
          </a:gsLst>
          <a:path path="circle">
            <a:fillToRect l="15000" t="15000" r="100000" b="100000"/>
          </a:path>
          <a:tileRect/>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vt="http://schemas.openxmlformats.org/officeDocument/2006/docPropsVTypes" xmlns="http://schemas.openxmlformats.org/officeDocument/2006/extended-properties">
  <TotalTime>521</TotalTime>
  <Words>176</Words>
  <Application>JUST Focus</Application>
  <Paragraphs>79</Paragraph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vt:i4>
      </vt:variant>
    </vt:vector>
  </HeadingPairs>
  <TitlesOfParts>
    <vt:vector size="8" baseType="lpstr">
      <vt:lpstr>AR P丸ゴシック体E</vt:lpstr>
      <vt:lpstr>游ゴシック</vt:lpstr>
      <vt:lpstr>游ゴシック Light</vt:lpstr>
      <vt:lpstr>Arial</vt:lpstr>
      <vt:lpstr>標準</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5.0.2</AppVersion>
  <PresentationFormat>ユーザー設定</PresentationFormat>
  <Slides>2</Slides>
  <Notes>2</Notes>
  <HiddenSlides>0</HiddenSlides>
  <MMClips>0</MMClips>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 プレゼンテーション</dc:title>
  <dc:creator>Administrator</dc:creator>
  <cp:lastModifiedBy>Administrator</cp:lastModifiedBy>
  <dcterms:created xsi:type="dcterms:W3CDTF">2025-06-09T06:47:00Z</dcterms:created>
  <dcterms:modified xsi:type="dcterms:W3CDTF">2025-09-03T05:41:36Z</dcterms:modified>
  <cp:revision>52</cp:revision>
</cp:coreProperties>
</file>

<file path=docProps/custom.xml><?xml version="1.0" encoding="utf-8"?>
<Properties xmlns:vt="http://schemas.openxmlformats.org/officeDocument/2006/docPropsVTypes" xmlns="http://schemas.openxmlformats.org/officeDocument/2006/custom-properties"/>
</file>